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5" r:id="rId2"/>
    <p:sldId id="292" r:id="rId3"/>
    <p:sldId id="293" r:id="rId4"/>
    <p:sldId id="294" r:id="rId5"/>
    <p:sldId id="300" r:id="rId6"/>
    <p:sldId id="295" r:id="rId7"/>
    <p:sldId id="299" r:id="rId8"/>
    <p:sldId id="316" r:id="rId9"/>
    <p:sldId id="317" r:id="rId10"/>
    <p:sldId id="266" r:id="rId11"/>
    <p:sldId id="305" r:id="rId12"/>
    <p:sldId id="267" r:id="rId13"/>
    <p:sldId id="260" r:id="rId14"/>
    <p:sldId id="261" r:id="rId15"/>
    <p:sldId id="262" r:id="rId16"/>
    <p:sldId id="263" r:id="rId17"/>
    <p:sldId id="265" r:id="rId18"/>
    <p:sldId id="268" r:id="rId19"/>
    <p:sldId id="318" r:id="rId20"/>
    <p:sldId id="320" r:id="rId21"/>
    <p:sldId id="282" r:id="rId22"/>
    <p:sldId id="278" r:id="rId23"/>
    <p:sldId id="281" r:id="rId24"/>
    <p:sldId id="279" r:id="rId25"/>
    <p:sldId id="283" r:id="rId26"/>
    <p:sldId id="284" r:id="rId27"/>
    <p:sldId id="285" r:id="rId28"/>
    <p:sldId id="286" r:id="rId29"/>
    <p:sldId id="288" r:id="rId30"/>
    <p:sldId id="289" r:id="rId31"/>
    <p:sldId id="277" r:id="rId32"/>
    <p:sldId id="290" r:id="rId33"/>
    <p:sldId id="291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3B2AE-0ED4-446A-A6FB-0BBC28824B8F}" v="331" dt="2021-12-02T21:12:10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8333B2AE-0ED4-446A-A6FB-0BBC28824B8F}"/>
    <pc:docChg chg="undo custSel addSld delSld modSld sldOrd">
      <pc:chgData name="Jacintha Westerink" userId="8afea143-2072-4321-832c-d695a2a40b89" providerId="ADAL" clId="{8333B2AE-0ED4-446A-A6FB-0BBC28824B8F}" dt="2021-12-02T21:42:57.460" v="2518" actId="20577"/>
      <pc:docMkLst>
        <pc:docMk/>
      </pc:docMkLst>
      <pc:sldChg chg="modSp del mod ord">
        <pc:chgData name="Jacintha Westerink" userId="8afea143-2072-4321-832c-d695a2a40b89" providerId="ADAL" clId="{8333B2AE-0ED4-446A-A6FB-0BBC28824B8F}" dt="2021-12-02T20:53:04.872" v="1374" actId="2696"/>
        <pc:sldMkLst>
          <pc:docMk/>
          <pc:sldMk cId="3808779990" sldId="256"/>
        </pc:sldMkLst>
        <pc:spChg chg="mod">
          <ac:chgData name="Jacintha Westerink" userId="8afea143-2072-4321-832c-d695a2a40b89" providerId="ADAL" clId="{8333B2AE-0ED4-446A-A6FB-0BBC28824B8F}" dt="2021-12-02T20:50:57.902" v="1362" actId="20577"/>
          <ac:spMkLst>
            <pc:docMk/>
            <pc:sldMk cId="3808779990" sldId="256"/>
            <ac:spMk id="2" creationId="{589608EA-3614-3A47-B750-655D2AB7F27B}"/>
          </ac:spMkLst>
        </pc:spChg>
      </pc:sldChg>
      <pc:sldChg chg="del">
        <pc:chgData name="Jacintha Westerink" userId="8afea143-2072-4321-832c-d695a2a40b89" providerId="ADAL" clId="{8333B2AE-0ED4-446A-A6FB-0BBC28824B8F}" dt="2021-11-01T11:12:40.143" v="1098" actId="2696"/>
        <pc:sldMkLst>
          <pc:docMk/>
          <pc:sldMk cId="2291670867" sldId="257"/>
        </pc:sldMkLst>
      </pc:sldChg>
      <pc:sldChg chg="modSp del mod">
        <pc:chgData name="Jacintha Westerink" userId="8afea143-2072-4321-832c-d695a2a40b89" providerId="ADAL" clId="{8333B2AE-0ED4-446A-A6FB-0BBC28824B8F}" dt="2021-12-02T20:56:29.592" v="1440" actId="2696"/>
        <pc:sldMkLst>
          <pc:docMk/>
          <pc:sldMk cId="1199220776" sldId="258"/>
        </pc:sldMkLst>
        <pc:spChg chg="mod">
          <ac:chgData name="Jacintha Westerink" userId="8afea143-2072-4321-832c-d695a2a40b89" providerId="ADAL" clId="{8333B2AE-0ED4-446A-A6FB-0BBC28824B8F}" dt="2021-12-02T20:55:11.139" v="1435" actId="20577"/>
          <ac:spMkLst>
            <pc:docMk/>
            <pc:sldMk cId="1199220776" sldId="258"/>
            <ac:spMk id="2" creationId="{955AC31A-D138-9F44-B05B-A86EF3E0B3B0}"/>
          </ac:spMkLst>
        </pc:spChg>
        <pc:spChg chg="mod">
          <ac:chgData name="Jacintha Westerink" userId="8afea143-2072-4321-832c-d695a2a40b89" providerId="ADAL" clId="{8333B2AE-0ED4-446A-A6FB-0BBC28824B8F}" dt="2021-12-02T20:55:33.277" v="1438" actId="1076"/>
          <ac:spMkLst>
            <pc:docMk/>
            <pc:sldMk cId="1199220776" sldId="258"/>
            <ac:spMk id="3" creationId="{353C924F-58BD-0F42-8A0C-FA05D3C4FAE4}"/>
          </ac:spMkLst>
        </pc:spChg>
        <pc:spChg chg="mod">
          <ac:chgData name="Jacintha Westerink" userId="8afea143-2072-4321-832c-d695a2a40b89" providerId="ADAL" clId="{8333B2AE-0ED4-446A-A6FB-0BBC28824B8F}" dt="2021-11-01T11:16:43.146" v="1155" actId="1076"/>
          <ac:spMkLst>
            <pc:docMk/>
            <pc:sldMk cId="1199220776" sldId="258"/>
            <ac:spMk id="6" creationId="{D94CF873-F2F5-FD4A-B5BA-DD09DC77CE6F}"/>
          </ac:spMkLst>
        </pc:spChg>
        <pc:grpChg chg="mod">
          <ac:chgData name="Jacintha Westerink" userId="8afea143-2072-4321-832c-d695a2a40b89" providerId="ADAL" clId="{8333B2AE-0ED4-446A-A6FB-0BBC28824B8F}" dt="2021-11-01T11:13:37.887" v="1104" actId="14100"/>
          <ac:grpSpMkLst>
            <pc:docMk/>
            <pc:sldMk cId="1199220776" sldId="258"/>
            <ac:grpSpMk id="28" creationId="{5D4D2368-2BF5-CE48-AF3B-DE1C6FA2C0F4}"/>
          </ac:grpSpMkLst>
        </pc:grpChg>
        <pc:inkChg chg="mod">
          <ac:chgData name="Jacintha Westerink" userId="8afea143-2072-4321-832c-d695a2a40b89" providerId="ADAL" clId="{8333B2AE-0ED4-446A-A6FB-0BBC28824B8F}" dt="2021-12-02T20:55:15.877" v="1436" actId="1076"/>
          <ac:inkMkLst>
            <pc:docMk/>
            <pc:sldMk cId="1199220776" sldId="258"/>
            <ac:inkMk id="4" creationId="{108F710B-0B41-6F40-A868-D01DAC3BB947}"/>
          </ac:inkMkLst>
        </pc:inkChg>
        <pc:inkChg chg="mod">
          <ac:chgData name="Jacintha Westerink" userId="8afea143-2072-4321-832c-d695a2a40b89" providerId="ADAL" clId="{8333B2AE-0ED4-446A-A6FB-0BBC28824B8F}" dt="2021-12-02T20:55:25.859" v="1437" actId="14100"/>
          <ac:inkMkLst>
            <pc:docMk/>
            <pc:sldMk cId="1199220776" sldId="258"/>
            <ac:inkMk id="5" creationId="{0A7465ED-0F2C-D54A-A13F-521CB1585FC6}"/>
          </ac:inkMkLst>
        </pc:inkChg>
        <pc:inkChg chg="mod">
          <ac:chgData name="Jacintha Westerink" userId="8afea143-2072-4321-832c-d695a2a40b89" providerId="ADAL" clId="{8333B2AE-0ED4-446A-A6FB-0BBC28824B8F}" dt="2021-12-02T20:55:39.211" v="1439" actId="1076"/>
          <ac:inkMkLst>
            <pc:docMk/>
            <pc:sldMk cId="1199220776" sldId="258"/>
            <ac:inkMk id="7" creationId="{98EDA853-32DE-1F4B-8531-1EE5D0CD680D}"/>
          </ac:inkMkLst>
        </pc:inkChg>
        <pc:inkChg chg="mod">
          <ac:chgData name="Jacintha Westerink" userId="8afea143-2072-4321-832c-d695a2a40b89" providerId="ADAL" clId="{8333B2AE-0ED4-446A-A6FB-0BBC28824B8F}" dt="2021-11-01T11:13:48.315" v="1105" actId="1076"/>
          <ac:inkMkLst>
            <pc:docMk/>
            <pc:sldMk cId="1199220776" sldId="258"/>
            <ac:inkMk id="27" creationId="{22B0D34F-F57E-364A-B9A3-C8D5B4586F52}"/>
          </ac:inkMkLst>
        </pc:inkChg>
      </pc:sldChg>
      <pc:sldChg chg="modSp mod">
        <pc:chgData name="Jacintha Westerink" userId="8afea143-2072-4321-832c-d695a2a40b89" providerId="ADAL" clId="{8333B2AE-0ED4-446A-A6FB-0BBC28824B8F}" dt="2021-11-01T11:27:00.751" v="1269" actId="115"/>
        <pc:sldMkLst>
          <pc:docMk/>
          <pc:sldMk cId="307194750" sldId="260"/>
        </pc:sldMkLst>
        <pc:spChg chg="mod">
          <ac:chgData name="Jacintha Westerink" userId="8afea143-2072-4321-832c-d695a2a40b89" providerId="ADAL" clId="{8333B2AE-0ED4-446A-A6FB-0BBC28824B8F}" dt="2021-11-01T11:18:34.677" v="1180" actId="1076"/>
          <ac:spMkLst>
            <pc:docMk/>
            <pc:sldMk cId="307194750" sldId="260"/>
            <ac:spMk id="2" creationId="{188511E1-9925-2141-93D5-1BB231FDDC5A}"/>
          </ac:spMkLst>
        </pc:spChg>
        <pc:spChg chg="mod">
          <ac:chgData name="Jacintha Westerink" userId="8afea143-2072-4321-832c-d695a2a40b89" providerId="ADAL" clId="{8333B2AE-0ED4-446A-A6FB-0BBC28824B8F}" dt="2021-11-01T11:27:00.751" v="1269" actId="115"/>
          <ac:spMkLst>
            <pc:docMk/>
            <pc:sldMk cId="307194750" sldId="260"/>
            <ac:spMk id="4" creationId="{49F3EA55-10C9-1942-A9DE-721D8481E59F}"/>
          </ac:spMkLst>
        </pc:spChg>
        <pc:spChg chg="mod">
          <ac:chgData name="Jacintha Westerink" userId="8afea143-2072-4321-832c-d695a2a40b89" providerId="ADAL" clId="{8333B2AE-0ED4-446A-A6FB-0BBC28824B8F}" dt="2021-11-01T11:18:39.762" v="1181" actId="1076"/>
          <ac:spMkLst>
            <pc:docMk/>
            <pc:sldMk cId="307194750" sldId="260"/>
            <ac:spMk id="6" creationId="{A247DB8A-0BB9-7240-B738-A01BDDD950B4}"/>
          </ac:spMkLst>
        </pc:spChg>
        <pc:spChg chg="mod">
          <ac:chgData name="Jacintha Westerink" userId="8afea143-2072-4321-832c-d695a2a40b89" providerId="ADAL" clId="{8333B2AE-0ED4-446A-A6FB-0BBC28824B8F}" dt="2021-11-01T11:18:43.272" v="1182" actId="1076"/>
          <ac:spMkLst>
            <pc:docMk/>
            <pc:sldMk cId="307194750" sldId="260"/>
            <ac:spMk id="15" creationId="{ABDA28BA-89A9-5240-8FD9-CD28502D0531}"/>
          </ac:spMkLst>
        </pc:spChg>
        <pc:grpChg chg="mod">
          <ac:chgData name="Jacintha Westerink" userId="8afea143-2072-4321-832c-d695a2a40b89" providerId="ADAL" clId="{8333B2AE-0ED4-446A-A6FB-0BBC28824B8F}" dt="2021-11-01T11:18:45.654" v="1183" actId="1076"/>
          <ac:grpSpMkLst>
            <pc:docMk/>
            <pc:sldMk cId="307194750" sldId="260"/>
            <ac:grpSpMk id="14" creationId="{ADE6318A-C5DE-0C4B-BDB2-3332D8F26902}"/>
          </ac:grpSpMkLst>
        </pc:grpChg>
        <pc:inkChg chg="mod">
          <ac:chgData name="Jacintha Westerink" userId="8afea143-2072-4321-832c-d695a2a40b89" providerId="ADAL" clId="{8333B2AE-0ED4-446A-A6FB-0BBC28824B8F}" dt="2021-11-01T11:18:29.590" v="1179" actId="1076"/>
          <ac:inkMkLst>
            <pc:docMk/>
            <pc:sldMk cId="307194750" sldId="260"/>
            <ac:inkMk id="3" creationId="{CB1D91D9-32A5-9341-98E1-2A381BE1E87C}"/>
          </ac:inkMkLst>
        </pc:inkChg>
        <pc:inkChg chg="mod">
          <ac:chgData name="Jacintha Westerink" userId="8afea143-2072-4321-832c-d695a2a40b89" providerId="ADAL" clId="{8333B2AE-0ED4-446A-A6FB-0BBC28824B8F}" dt="2021-11-01T11:18:52.956" v="1184" actId="1076"/>
          <ac:inkMkLst>
            <pc:docMk/>
            <pc:sldMk cId="307194750" sldId="260"/>
            <ac:inkMk id="22" creationId="{94D46C6E-0364-B14C-B7A9-BA2AC03818ED}"/>
          </ac:inkMkLst>
        </pc:inkChg>
      </pc:sldChg>
      <pc:sldChg chg="addSp modSp mod modAnim">
        <pc:chgData name="Jacintha Westerink" userId="8afea143-2072-4321-832c-d695a2a40b89" providerId="ADAL" clId="{8333B2AE-0ED4-446A-A6FB-0BBC28824B8F}" dt="2021-11-01T11:21:22.282" v="1202"/>
        <pc:sldMkLst>
          <pc:docMk/>
          <pc:sldMk cId="934795683" sldId="261"/>
        </pc:sldMkLst>
        <pc:spChg chg="mod">
          <ac:chgData name="Jacintha Westerink" userId="8afea143-2072-4321-832c-d695a2a40b89" providerId="ADAL" clId="{8333B2AE-0ED4-446A-A6FB-0BBC28824B8F}" dt="2021-11-01T11:21:12.841" v="1201" actId="115"/>
          <ac:spMkLst>
            <pc:docMk/>
            <pc:sldMk cId="934795683" sldId="261"/>
            <ac:spMk id="2" creationId="{3D7E4D04-3538-2B4D-943F-D6423E59DFC2}"/>
          </ac:spMkLst>
        </pc:spChg>
        <pc:spChg chg="mod">
          <ac:chgData name="Jacintha Westerink" userId="8afea143-2072-4321-832c-d695a2a40b89" providerId="ADAL" clId="{8333B2AE-0ED4-446A-A6FB-0BBC28824B8F}" dt="2021-11-01T11:19:35.049" v="1187" actId="1076"/>
          <ac:spMkLst>
            <pc:docMk/>
            <pc:sldMk cId="934795683" sldId="261"/>
            <ac:spMk id="4" creationId="{87AB3D72-0BD4-4743-8293-EFD5DF93B987}"/>
          </ac:spMkLst>
        </pc:spChg>
        <pc:spChg chg="mod">
          <ac:chgData name="Jacintha Westerink" userId="8afea143-2072-4321-832c-d695a2a40b89" providerId="ADAL" clId="{8333B2AE-0ED4-446A-A6FB-0BBC28824B8F}" dt="2021-11-01T11:19:56.100" v="1194" actId="1076"/>
          <ac:spMkLst>
            <pc:docMk/>
            <pc:sldMk cId="934795683" sldId="261"/>
            <ac:spMk id="5" creationId="{C55B6A70-5630-3E47-B46B-89BB817242E9}"/>
          </ac:spMkLst>
        </pc:spChg>
        <pc:spChg chg="mod">
          <ac:chgData name="Jacintha Westerink" userId="8afea143-2072-4321-832c-d695a2a40b89" providerId="ADAL" clId="{8333B2AE-0ED4-446A-A6FB-0BBC28824B8F}" dt="2021-11-01T11:19:47.237" v="1191" actId="1076"/>
          <ac:spMkLst>
            <pc:docMk/>
            <pc:sldMk cId="934795683" sldId="261"/>
            <ac:spMk id="6" creationId="{716B13BE-924F-9440-A11B-4B213B30B6E5}"/>
          </ac:spMkLst>
        </pc:spChg>
        <pc:spChg chg="mod">
          <ac:chgData name="Jacintha Westerink" userId="8afea143-2072-4321-832c-d695a2a40b89" providerId="ADAL" clId="{8333B2AE-0ED4-446A-A6FB-0BBC28824B8F}" dt="2021-11-01T11:19:42.254" v="1189" actId="1076"/>
          <ac:spMkLst>
            <pc:docMk/>
            <pc:sldMk cId="934795683" sldId="261"/>
            <ac:spMk id="7" creationId="{4A8B28C1-4166-3E48-8B21-F43DE49238E9}"/>
          </ac:spMkLst>
        </pc:spChg>
        <pc:spChg chg="add mod">
          <ac:chgData name="Jacintha Westerink" userId="8afea143-2072-4321-832c-d695a2a40b89" providerId="ADAL" clId="{8333B2AE-0ED4-446A-A6FB-0BBC28824B8F}" dt="2021-11-01T11:20:52.127" v="1199" actId="1582"/>
          <ac:spMkLst>
            <pc:docMk/>
            <pc:sldMk cId="934795683" sldId="261"/>
            <ac:spMk id="13" creationId="{339E9EEB-5FEC-4508-A6BB-A2D1B232CBFE}"/>
          </ac:spMkLst>
        </pc:spChg>
        <pc:grpChg chg="mod">
          <ac:chgData name="Jacintha Westerink" userId="8afea143-2072-4321-832c-d695a2a40b89" providerId="ADAL" clId="{8333B2AE-0ED4-446A-A6FB-0BBC28824B8F}" dt="2021-11-01T11:19:38.064" v="1188" actId="1076"/>
          <ac:grpSpMkLst>
            <pc:docMk/>
            <pc:sldMk cId="934795683" sldId="261"/>
            <ac:grpSpMk id="11" creationId="{6AB1B9B0-008D-4B4D-9E0E-5A2E34176009}"/>
          </ac:grpSpMkLst>
        </pc:grpChg>
        <pc:picChg chg="mod">
          <ac:chgData name="Jacintha Westerink" userId="8afea143-2072-4321-832c-d695a2a40b89" providerId="ADAL" clId="{8333B2AE-0ED4-446A-A6FB-0BBC28824B8F}" dt="2021-11-01T11:19:49.958" v="1192" actId="1076"/>
          <ac:picMkLst>
            <pc:docMk/>
            <pc:sldMk cId="934795683" sldId="261"/>
            <ac:picMk id="14" creationId="{3605266A-C762-224A-90C3-364CE88F8133}"/>
          </ac:picMkLst>
        </pc:picChg>
        <pc:inkChg chg="mod">
          <ac:chgData name="Jacintha Westerink" userId="8afea143-2072-4321-832c-d695a2a40b89" providerId="ADAL" clId="{8333B2AE-0ED4-446A-A6FB-0BBC28824B8F}" dt="2021-11-01T11:19:53.522" v="1193" actId="1076"/>
          <ac:inkMkLst>
            <pc:docMk/>
            <pc:sldMk cId="934795683" sldId="261"/>
            <ac:inkMk id="3" creationId="{3709E1F4-37AC-4D4F-BCF4-6A3ADEF78915}"/>
          </ac:inkMkLst>
        </pc:inkChg>
        <pc:inkChg chg="mod">
          <ac:chgData name="Jacintha Westerink" userId="8afea143-2072-4321-832c-d695a2a40b89" providerId="ADAL" clId="{8333B2AE-0ED4-446A-A6FB-0BBC28824B8F}" dt="2021-11-01T11:19:44.132" v="1190" actId="1076"/>
          <ac:inkMkLst>
            <pc:docMk/>
            <pc:sldMk cId="934795683" sldId="261"/>
            <ac:inkMk id="12" creationId="{B747F3BD-03A5-5247-BE06-C19A30553A9F}"/>
          </ac:inkMkLst>
        </pc:inkChg>
      </pc:sldChg>
      <pc:sldChg chg="addSp modSp mod modAnim">
        <pc:chgData name="Jacintha Westerink" userId="8afea143-2072-4321-832c-d695a2a40b89" providerId="ADAL" clId="{8333B2AE-0ED4-446A-A6FB-0BBC28824B8F}" dt="2021-11-01T11:30:07.715" v="1303"/>
        <pc:sldMkLst>
          <pc:docMk/>
          <pc:sldMk cId="2551026798" sldId="262"/>
        </pc:sldMkLst>
        <pc:spChg chg="mod">
          <ac:chgData name="Jacintha Westerink" userId="8afea143-2072-4321-832c-d695a2a40b89" providerId="ADAL" clId="{8333B2AE-0ED4-446A-A6FB-0BBC28824B8F}" dt="2021-11-01T11:22:01.433" v="1203" actId="115"/>
          <ac:spMkLst>
            <pc:docMk/>
            <pc:sldMk cId="2551026798" sldId="262"/>
            <ac:spMk id="2" creationId="{287C4B83-3811-C44E-B585-63065259AAD0}"/>
          </ac:spMkLst>
        </pc:spChg>
        <pc:spChg chg="mod">
          <ac:chgData name="Jacintha Westerink" userId="8afea143-2072-4321-832c-d695a2a40b89" providerId="ADAL" clId="{8333B2AE-0ED4-446A-A6FB-0BBC28824B8F}" dt="2021-11-01T11:22:23.232" v="1208" actId="1076"/>
          <ac:spMkLst>
            <pc:docMk/>
            <pc:sldMk cId="2551026798" sldId="262"/>
            <ac:spMk id="4" creationId="{FC41D139-E868-1141-8ECE-44BB9BCBA8BA}"/>
          </ac:spMkLst>
        </pc:spChg>
        <pc:spChg chg="mod">
          <ac:chgData name="Jacintha Westerink" userId="8afea143-2072-4321-832c-d695a2a40b89" providerId="ADAL" clId="{8333B2AE-0ED4-446A-A6FB-0BBC28824B8F}" dt="2021-11-01T11:26:46.261" v="1268" actId="20577"/>
          <ac:spMkLst>
            <pc:docMk/>
            <pc:sldMk cId="2551026798" sldId="262"/>
            <ac:spMk id="5" creationId="{03B96409-C4FE-8E4A-BE1B-610DD0BFF6C0}"/>
          </ac:spMkLst>
        </pc:spChg>
        <pc:spChg chg="mod">
          <ac:chgData name="Jacintha Westerink" userId="8afea143-2072-4321-832c-d695a2a40b89" providerId="ADAL" clId="{8333B2AE-0ED4-446A-A6FB-0BBC28824B8F}" dt="2021-11-01T11:22:42.472" v="1213" actId="1076"/>
          <ac:spMkLst>
            <pc:docMk/>
            <pc:sldMk cId="2551026798" sldId="262"/>
            <ac:spMk id="6" creationId="{EDD76418-CD97-3447-B340-5014A570B8B7}"/>
          </ac:spMkLst>
        </pc:spChg>
        <pc:spChg chg="mod">
          <ac:chgData name="Jacintha Westerink" userId="8afea143-2072-4321-832c-d695a2a40b89" providerId="ADAL" clId="{8333B2AE-0ED4-446A-A6FB-0BBC28824B8F}" dt="2021-11-01T11:23:10.428" v="1219" actId="1076"/>
          <ac:spMkLst>
            <pc:docMk/>
            <pc:sldMk cId="2551026798" sldId="262"/>
            <ac:spMk id="7" creationId="{E0D7C9D8-0245-E241-9922-9EF3AAA81124}"/>
          </ac:spMkLst>
        </pc:spChg>
        <pc:spChg chg="add mod">
          <ac:chgData name="Jacintha Westerink" userId="8afea143-2072-4321-832c-d695a2a40b89" providerId="ADAL" clId="{8333B2AE-0ED4-446A-A6FB-0BBC28824B8F}" dt="2021-11-01T11:24:05.952" v="1230" actId="14100"/>
          <ac:spMkLst>
            <pc:docMk/>
            <pc:sldMk cId="2551026798" sldId="262"/>
            <ac:spMk id="13" creationId="{498E3AC3-9D71-45D4-9315-8365FCBE7A38}"/>
          </ac:spMkLst>
        </pc:spChg>
        <pc:grpChg chg="mod">
          <ac:chgData name="Jacintha Westerink" userId="8afea143-2072-4321-832c-d695a2a40b89" providerId="ADAL" clId="{8333B2AE-0ED4-446A-A6FB-0BBC28824B8F}" dt="2021-11-01T11:22:47.329" v="1214" actId="688"/>
          <ac:grpSpMkLst>
            <pc:docMk/>
            <pc:sldMk cId="2551026798" sldId="262"/>
            <ac:grpSpMk id="11" creationId="{5222A235-86B7-B24B-A064-ABB3576C1AF0}"/>
          </ac:grpSpMkLst>
        </pc:grpChg>
        <pc:picChg chg="mod">
          <ac:chgData name="Jacintha Westerink" userId="8afea143-2072-4321-832c-d695a2a40b89" providerId="ADAL" clId="{8333B2AE-0ED4-446A-A6FB-0BBC28824B8F}" dt="2021-11-01T11:23:27.433" v="1220" actId="1076"/>
          <ac:picMkLst>
            <pc:docMk/>
            <pc:sldMk cId="2551026798" sldId="262"/>
            <ac:picMk id="14" creationId="{15D6D941-5EE4-5D47-B7A3-79104DBB3913}"/>
          </ac:picMkLst>
        </pc:picChg>
        <pc:inkChg chg="mod">
          <ac:chgData name="Jacintha Westerink" userId="8afea143-2072-4321-832c-d695a2a40b89" providerId="ADAL" clId="{8333B2AE-0ED4-446A-A6FB-0BBC28824B8F}" dt="2021-11-01T11:26:22.212" v="1264" actId="1076"/>
          <ac:inkMkLst>
            <pc:docMk/>
            <pc:sldMk cId="2551026798" sldId="262"/>
            <ac:inkMk id="3" creationId="{4AE26377-2125-5D48-92AB-D24567B07682}"/>
          </ac:inkMkLst>
        </pc:inkChg>
        <pc:inkChg chg="mod">
          <ac:chgData name="Jacintha Westerink" userId="8afea143-2072-4321-832c-d695a2a40b89" providerId="ADAL" clId="{8333B2AE-0ED4-446A-A6FB-0BBC28824B8F}" dt="2021-11-01T11:23:00.276" v="1217" actId="1076"/>
          <ac:inkMkLst>
            <pc:docMk/>
            <pc:sldMk cId="2551026798" sldId="262"/>
            <ac:inkMk id="9" creationId="{9DBB2AB4-C04A-6542-9B6A-4FBFCC5FC88F}"/>
          </ac:inkMkLst>
        </pc:inkChg>
        <pc:inkChg chg="mod">
          <ac:chgData name="Jacintha Westerink" userId="8afea143-2072-4321-832c-d695a2a40b89" providerId="ADAL" clId="{8333B2AE-0ED4-446A-A6FB-0BBC28824B8F}" dt="2021-11-01T11:23:04.778" v="1218" actId="1076"/>
          <ac:inkMkLst>
            <pc:docMk/>
            <pc:sldMk cId="2551026798" sldId="262"/>
            <ac:inkMk id="10" creationId="{EC38B049-04E5-6040-A277-DFE287038753}"/>
          </ac:inkMkLst>
        </pc:inkChg>
        <pc:inkChg chg="mod">
          <ac:chgData name="Jacintha Westerink" userId="8afea143-2072-4321-832c-d695a2a40b89" providerId="ADAL" clId="{8333B2AE-0ED4-446A-A6FB-0BBC28824B8F}" dt="2021-11-01T11:22:37.253" v="1212" actId="14100"/>
          <ac:inkMkLst>
            <pc:docMk/>
            <pc:sldMk cId="2551026798" sldId="262"/>
            <ac:inkMk id="12" creationId="{33EEB72A-3103-C74F-B286-10B17D3A433D}"/>
          </ac:inkMkLst>
        </pc:inkChg>
      </pc:sldChg>
      <pc:sldChg chg="addSp modSp mod modAnim">
        <pc:chgData name="Jacintha Westerink" userId="8afea143-2072-4321-832c-d695a2a40b89" providerId="ADAL" clId="{8333B2AE-0ED4-446A-A6FB-0BBC28824B8F}" dt="2021-11-01T11:29:51.609" v="1302"/>
        <pc:sldMkLst>
          <pc:docMk/>
          <pc:sldMk cId="2679416309" sldId="263"/>
        </pc:sldMkLst>
        <pc:spChg chg="mod">
          <ac:chgData name="Jacintha Westerink" userId="8afea143-2072-4321-832c-d695a2a40b89" providerId="ADAL" clId="{8333B2AE-0ED4-446A-A6FB-0BBC28824B8F}" dt="2021-11-01T11:27:22.389" v="1272" actId="1076"/>
          <ac:spMkLst>
            <pc:docMk/>
            <pc:sldMk cId="2679416309" sldId="263"/>
            <ac:spMk id="3" creationId="{AB45CD12-0729-6348-9E25-DD0EFC83C1E8}"/>
          </ac:spMkLst>
        </pc:spChg>
        <pc:spChg chg="mod">
          <ac:chgData name="Jacintha Westerink" userId="8afea143-2072-4321-832c-d695a2a40b89" providerId="ADAL" clId="{8333B2AE-0ED4-446A-A6FB-0BBC28824B8F}" dt="2021-11-01T11:27:10.876" v="1270" actId="115"/>
          <ac:spMkLst>
            <pc:docMk/>
            <pc:sldMk cId="2679416309" sldId="263"/>
            <ac:spMk id="9" creationId="{33CEE7DE-FD7D-4B47-9075-89375D9EFFA4}"/>
          </ac:spMkLst>
        </pc:spChg>
        <pc:spChg chg="mod">
          <ac:chgData name="Jacintha Westerink" userId="8afea143-2072-4321-832c-d695a2a40b89" providerId="ADAL" clId="{8333B2AE-0ED4-446A-A6FB-0BBC28824B8F}" dt="2021-11-01T11:27:45.313" v="1276" actId="1076"/>
          <ac:spMkLst>
            <pc:docMk/>
            <pc:sldMk cId="2679416309" sldId="263"/>
            <ac:spMk id="10" creationId="{0FBE827E-5EB6-E945-ADD8-0329315F799F}"/>
          </ac:spMkLst>
        </pc:spChg>
        <pc:spChg chg="mod">
          <ac:chgData name="Jacintha Westerink" userId="8afea143-2072-4321-832c-d695a2a40b89" providerId="ADAL" clId="{8333B2AE-0ED4-446A-A6FB-0BBC28824B8F}" dt="2021-11-01T11:29:38.196" v="1301" actId="1076"/>
          <ac:spMkLst>
            <pc:docMk/>
            <pc:sldMk cId="2679416309" sldId="263"/>
            <ac:spMk id="12" creationId="{ABE19E5C-1593-7D45-881E-9133A197C878}"/>
          </ac:spMkLst>
        </pc:spChg>
        <pc:spChg chg="mod">
          <ac:chgData name="Jacintha Westerink" userId="8afea143-2072-4321-832c-d695a2a40b89" providerId="ADAL" clId="{8333B2AE-0ED4-446A-A6FB-0BBC28824B8F}" dt="2021-11-01T11:28:32.359" v="1288" actId="14100"/>
          <ac:spMkLst>
            <pc:docMk/>
            <pc:sldMk cId="2679416309" sldId="263"/>
            <ac:spMk id="13" creationId="{3C745A3A-AAAC-DE4D-AF49-7B371FA4A425}"/>
          </ac:spMkLst>
        </pc:spChg>
        <pc:spChg chg="add mod">
          <ac:chgData name="Jacintha Westerink" userId="8afea143-2072-4321-832c-d695a2a40b89" providerId="ADAL" clId="{8333B2AE-0ED4-446A-A6FB-0BBC28824B8F}" dt="2021-11-01T11:27:40.719" v="1275" actId="1076"/>
          <ac:spMkLst>
            <pc:docMk/>
            <pc:sldMk cId="2679416309" sldId="263"/>
            <ac:spMk id="16" creationId="{90EC73EC-DB17-4656-954F-7354A1D24B7B}"/>
          </ac:spMkLst>
        </pc:spChg>
        <pc:grpChg chg="mod">
          <ac:chgData name="Jacintha Westerink" userId="8afea143-2072-4321-832c-d695a2a40b89" providerId="ADAL" clId="{8333B2AE-0ED4-446A-A6FB-0BBC28824B8F}" dt="2021-11-01T11:27:52.701" v="1278" actId="1076"/>
          <ac:grpSpMkLst>
            <pc:docMk/>
            <pc:sldMk cId="2679416309" sldId="263"/>
            <ac:grpSpMk id="24" creationId="{9B40B7F5-DBB0-9540-BD75-978590F4ED71}"/>
          </ac:grpSpMkLst>
        </pc:grpChg>
        <pc:picChg chg="mod">
          <ac:chgData name="Jacintha Westerink" userId="8afea143-2072-4321-832c-d695a2a40b89" providerId="ADAL" clId="{8333B2AE-0ED4-446A-A6FB-0BBC28824B8F}" dt="2021-11-01T11:27:26.778" v="1273" actId="1076"/>
          <ac:picMkLst>
            <pc:docMk/>
            <pc:sldMk cId="2679416309" sldId="263"/>
            <ac:picMk id="8" creationId="{6B8A4F2A-3935-1847-AE29-878F9F9CD651}"/>
          </ac:picMkLst>
        </pc:picChg>
        <pc:inkChg chg="mod">
          <ac:chgData name="Jacintha Westerink" userId="8afea143-2072-4321-832c-d695a2a40b89" providerId="ADAL" clId="{8333B2AE-0ED4-446A-A6FB-0BBC28824B8F}" dt="2021-11-01T11:27:16.092" v="1271" actId="1076"/>
          <ac:inkMkLst>
            <pc:docMk/>
            <pc:sldMk cId="2679416309" sldId="263"/>
            <ac:inkMk id="2" creationId="{38C7FC89-3F90-7043-850E-5CAE04564ABF}"/>
          </ac:inkMkLst>
        </pc:inkChg>
        <pc:inkChg chg="mod">
          <ac:chgData name="Jacintha Westerink" userId="8afea143-2072-4321-832c-d695a2a40b89" providerId="ADAL" clId="{8333B2AE-0ED4-446A-A6FB-0BBC28824B8F}" dt="2021-11-01T11:28:46.322" v="1291" actId="1076"/>
          <ac:inkMkLst>
            <pc:docMk/>
            <pc:sldMk cId="2679416309" sldId="263"/>
            <ac:inkMk id="18" creationId="{2D8C6F57-DCF8-4A4B-9CB9-7846929BEB6B}"/>
          </ac:inkMkLst>
        </pc:inkChg>
        <pc:inkChg chg="mod">
          <ac:chgData name="Jacintha Westerink" userId="8afea143-2072-4321-832c-d695a2a40b89" providerId="ADAL" clId="{8333B2AE-0ED4-446A-A6FB-0BBC28824B8F}" dt="2021-11-01T11:29:17.283" v="1298" actId="1076"/>
          <ac:inkMkLst>
            <pc:docMk/>
            <pc:sldMk cId="2679416309" sldId="263"/>
            <ac:inkMk id="19" creationId="{31C77F77-4C2C-6444-B9BF-885870E38182}"/>
          </ac:inkMkLst>
        </pc:inkChg>
        <pc:inkChg chg="mod">
          <ac:chgData name="Jacintha Westerink" userId="8afea143-2072-4321-832c-d695a2a40b89" providerId="ADAL" clId="{8333B2AE-0ED4-446A-A6FB-0BBC28824B8F}" dt="2021-11-01T11:29:24.974" v="1300" actId="1076"/>
          <ac:inkMkLst>
            <pc:docMk/>
            <pc:sldMk cId="2679416309" sldId="263"/>
            <ac:inkMk id="21" creationId="{42CBD072-10E5-4044-A884-F0FD0E1A9E23}"/>
          </ac:inkMkLst>
        </pc:inkChg>
        <pc:inkChg chg="mod">
          <ac:chgData name="Jacintha Westerink" userId="8afea143-2072-4321-832c-d695a2a40b89" providerId="ADAL" clId="{8333B2AE-0ED4-446A-A6FB-0BBC28824B8F}" dt="2021-11-01T11:28:53.714" v="1293" actId="688"/>
          <ac:inkMkLst>
            <pc:docMk/>
            <pc:sldMk cId="2679416309" sldId="263"/>
            <ac:inkMk id="23" creationId="{EFFBAFB9-74E1-6245-8E6D-DABFAAB01C59}"/>
          </ac:inkMkLst>
        </pc:inkChg>
      </pc:sldChg>
      <pc:sldChg chg="modSp modAnim">
        <pc:chgData name="Jacintha Westerink" userId="8afea143-2072-4321-832c-d695a2a40b89" providerId="ADAL" clId="{8333B2AE-0ED4-446A-A6FB-0BBC28824B8F}" dt="2021-11-01T11:32:11.302" v="1327" actId="20577"/>
        <pc:sldMkLst>
          <pc:docMk/>
          <pc:sldMk cId="1945580292" sldId="265"/>
        </pc:sldMkLst>
        <pc:spChg chg="mod">
          <ac:chgData name="Jacintha Westerink" userId="8afea143-2072-4321-832c-d695a2a40b89" providerId="ADAL" clId="{8333B2AE-0ED4-446A-A6FB-0BBC28824B8F}" dt="2021-11-01T11:32:11.302" v="1327" actId="20577"/>
          <ac:spMkLst>
            <pc:docMk/>
            <pc:sldMk cId="1945580292" sldId="265"/>
            <ac:spMk id="2" creationId="{D48A9906-5C0A-5A42-AEBC-47722C2057F3}"/>
          </ac:spMkLst>
        </pc:spChg>
      </pc:sldChg>
      <pc:sldChg chg="del">
        <pc:chgData name="Jacintha Westerink" userId="8afea143-2072-4321-832c-d695a2a40b89" providerId="ADAL" clId="{8333B2AE-0ED4-446A-A6FB-0BBC28824B8F}" dt="2021-11-01T11:11:58.938" v="1097" actId="2696"/>
        <pc:sldMkLst>
          <pc:docMk/>
          <pc:sldMk cId="1303277441" sldId="266"/>
        </pc:sldMkLst>
      </pc:sldChg>
      <pc:sldChg chg="modSp mod ord">
        <pc:chgData name="Jacintha Westerink" userId="8afea143-2072-4321-832c-d695a2a40b89" providerId="ADAL" clId="{8333B2AE-0ED4-446A-A6FB-0BBC28824B8F}" dt="2021-12-02T20:54:18.835" v="1426" actId="20577"/>
        <pc:sldMkLst>
          <pc:docMk/>
          <pc:sldMk cId="1864950024" sldId="266"/>
        </pc:sldMkLst>
        <pc:spChg chg="mod">
          <ac:chgData name="Jacintha Westerink" userId="8afea143-2072-4321-832c-d695a2a40b89" providerId="ADAL" clId="{8333B2AE-0ED4-446A-A6FB-0BBC28824B8F}" dt="2021-12-02T20:54:18.835" v="1426" actId="20577"/>
          <ac:spMkLst>
            <pc:docMk/>
            <pc:sldMk cId="1864950024" sldId="266"/>
            <ac:spMk id="2" creationId="{465C92CD-DDF7-464A-9365-348644D24679}"/>
          </ac:spMkLst>
        </pc:spChg>
        <pc:picChg chg="mod">
          <ac:chgData name="Jacintha Westerink" userId="8afea143-2072-4321-832c-d695a2a40b89" providerId="ADAL" clId="{8333B2AE-0ED4-446A-A6FB-0BBC28824B8F}" dt="2021-12-02T20:54:01.875" v="1416" actId="1076"/>
          <ac:picMkLst>
            <pc:docMk/>
            <pc:sldMk cId="1864950024" sldId="266"/>
            <ac:picMk id="7" creationId="{4DD62AAC-0370-2648-B6AF-1BB228AAF8F8}"/>
          </ac:picMkLst>
        </pc:picChg>
      </pc:sldChg>
      <pc:sldChg chg="modSp mod">
        <pc:chgData name="Jacintha Westerink" userId="8afea143-2072-4321-832c-d695a2a40b89" providerId="ADAL" clId="{8333B2AE-0ED4-446A-A6FB-0BBC28824B8F}" dt="2021-12-02T20:57:03.167" v="1454" actId="1076"/>
        <pc:sldMkLst>
          <pc:docMk/>
          <pc:sldMk cId="3468627801" sldId="267"/>
        </pc:sldMkLst>
        <pc:spChg chg="mod">
          <ac:chgData name="Jacintha Westerink" userId="8afea143-2072-4321-832c-d695a2a40b89" providerId="ADAL" clId="{8333B2AE-0ED4-446A-A6FB-0BBC28824B8F}" dt="2021-12-02T20:56:49.376" v="1452" actId="20577"/>
          <ac:spMkLst>
            <pc:docMk/>
            <pc:sldMk cId="3468627801" sldId="267"/>
            <ac:spMk id="9" creationId="{6E10935D-8B3B-4F48-A876-C95C3D9EED55}"/>
          </ac:spMkLst>
        </pc:spChg>
        <pc:picChg chg="mod">
          <ac:chgData name="Jacintha Westerink" userId="8afea143-2072-4321-832c-d695a2a40b89" providerId="ADAL" clId="{8333B2AE-0ED4-446A-A6FB-0BBC28824B8F}" dt="2021-12-02T20:57:03.167" v="1454" actId="1076"/>
          <ac:picMkLst>
            <pc:docMk/>
            <pc:sldMk cId="3468627801" sldId="267"/>
            <ac:picMk id="5" creationId="{789D3644-E6CF-CA41-8747-1EBB9DEFD490}"/>
          </ac:picMkLst>
        </pc:picChg>
      </pc:sldChg>
      <pc:sldChg chg="modSp mod modAnim">
        <pc:chgData name="Jacintha Westerink" userId="8afea143-2072-4321-832c-d695a2a40b89" providerId="ADAL" clId="{8333B2AE-0ED4-446A-A6FB-0BBC28824B8F}" dt="2021-11-01T11:33:29.971" v="1354"/>
        <pc:sldMkLst>
          <pc:docMk/>
          <pc:sldMk cId="1336483068" sldId="268"/>
        </pc:sldMkLst>
        <pc:spChg chg="mod">
          <ac:chgData name="Jacintha Westerink" userId="8afea143-2072-4321-832c-d695a2a40b89" providerId="ADAL" clId="{8333B2AE-0ED4-446A-A6FB-0BBC28824B8F}" dt="2021-11-01T11:32:40.944" v="1344" actId="115"/>
          <ac:spMkLst>
            <pc:docMk/>
            <pc:sldMk cId="1336483068" sldId="268"/>
            <ac:spMk id="2" creationId="{D48A9906-5C0A-5A42-AEBC-47722C2057F3}"/>
          </ac:spMkLst>
        </pc:spChg>
      </pc:sldChg>
      <pc:sldChg chg="modSp mod">
        <pc:chgData name="Jacintha Westerink" userId="8afea143-2072-4321-832c-d695a2a40b89" providerId="ADAL" clId="{8333B2AE-0ED4-446A-A6FB-0BBC28824B8F}" dt="2021-12-02T21:14:57.301" v="1694" actId="20577"/>
        <pc:sldMkLst>
          <pc:docMk/>
          <pc:sldMk cId="3567881679" sldId="281"/>
        </pc:sldMkLst>
        <pc:spChg chg="mod">
          <ac:chgData name="Jacintha Westerink" userId="8afea143-2072-4321-832c-d695a2a40b89" providerId="ADAL" clId="{8333B2AE-0ED4-446A-A6FB-0BBC28824B8F}" dt="2021-12-02T21:14:57.301" v="1694" actId="20577"/>
          <ac:spMkLst>
            <pc:docMk/>
            <pc:sldMk cId="3567881679" sldId="281"/>
            <ac:spMk id="3" creationId="{8C2C6F16-7A8E-468D-9C73-869A5D0469A7}"/>
          </ac:spMkLst>
        </pc:spChg>
      </pc:sldChg>
      <pc:sldChg chg="modSp mod">
        <pc:chgData name="Jacintha Westerink" userId="8afea143-2072-4321-832c-d695a2a40b89" providerId="ADAL" clId="{8333B2AE-0ED4-446A-A6FB-0BBC28824B8F}" dt="2021-12-02T21:12:38.770" v="1681" actId="20577"/>
        <pc:sldMkLst>
          <pc:docMk/>
          <pc:sldMk cId="1806811852" sldId="282"/>
        </pc:sldMkLst>
        <pc:spChg chg="mod">
          <ac:chgData name="Jacintha Westerink" userId="8afea143-2072-4321-832c-d695a2a40b89" providerId="ADAL" clId="{8333B2AE-0ED4-446A-A6FB-0BBC28824B8F}" dt="2021-12-02T21:12:38.770" v="1681" actId="20577"/>
          <ac:spMkLst>
            <pc:docMk/>
            <pc:sldMk cId="1806811852" sldId="282"/>
            <ac:spMk id="2" creationId="{2D04190F-14F8-43D6-856B-8C0AEF40E8CA}"/>
          </ac:spMkLst>
        </pc:spChg>
      </pc:sldChg>
      <pc:sldChg chg="modSp mod">
        <pc:chgData name="Jacintha Westerink" userId="8afea143-2072-4321-832c-d695a2a40b89" providerId="ADAL" clId="{8333B2AE-0ED4-446A-A6FB-0BBC28824B8F}" dt="2021-12-02T21:15:45.500" v="1695" actId="14100"/>
        <pc:sldMkLst>
          <pc:docMk/>
          <pc:sldMk cId="3662072642" sldId="283"/>
        </pc:sldMkLst>
        <pc:graphicFrameChg chg="mod modGraphic">
          <ac:chgData name="Jacintha Westerink" userId="8afea143-2072-4321-832c-d695a2a40b89" providerId="ADAL" clId="{8333B2AE-0ED4-446A-A6FB-0BBC28824B8F}" dt="2021-12-02T21:15:45.500" v="1695" actId="14100"/>
          <ac:graphicFrameMkLst>
            <pc:docMk/>
            <pc:sldMk cId="3662072642" sldId="283"/>
            <ac:graphicFrameMk id="6" creationId="{EB1902F6-567F-441A-B53F-8F778FDF0B65}"/>
          </ac:graphicFrameMkLst>
        </pc:graphicFrameChg>
      </pc:sldChg>
      <pc:sldChg chg="addSp delSp modSp mod">
        <pc:chgData name="Jacintha Westerink" userId="8afea143-2072-4321-832c-d695a2a40b89" providerId="ADAL" clId="{8333B2AE-0ED4-446A-A6FB-0BBC28824B8F}" dt="2021-12-02T21:25:18.643" v="1741" actId="14100"/>
        <pc:sldMkLst>
          <pc:docMk/>
          <pc:sldMk cId="956145657" sldId="284"/>
        </pc:sldMkLst>
        <pc:spChg chg="mod">
          <ac:chgData name="Jacintha Westerink" userId="8afea143-2072-4321-832c-d695a2a40b89" providerId="ADAL" clId="{8333B2AE-0ED4-446A-A6FB-0BBC28824B8F}" dt="2021-12-02T21:17:51.465" v="1697" actId="26606"/>
          <ac:spMkLst>
            <pc:docMk/>
            <pc:sldMk cId="956145657" sldId="284"/>
            <ac:spMk id="2" creationId="{13E03EB7-2759-4A99-A3E8-84845F99070C}"/>
          </ac:spMkLst>
        </pc:spChg>
        <pc:spChg chg="add del mod">
          <ac:chgData name="Jacintha Westerink" userId="8afea143-2072-4321-832c-d695a2a40b89" providerId="ADAL" clId="{8333B2AE-0ED4-446A-A6FB-0BBC28824B8F}" dt="2021-12-02T21:17:44.970" v="1696" actId="22"/>
          <ac:spMkLst>
            <pc:docMk/>
            <pc:sldMk cId="956145657" sldId="284"/>
            <ac:spMk id="4" creationId="{50007782-FFBB-43BE-9775-5792AC4767E0}"/>
          </ac:spMkLst>
        </pc:spChg>
        <pc:spChg chg="add del mod">
          <ac:chgData name="Jacintha Westerink" userId="8afea143-2072-4321-832c-d695a2a40b89" providerId="ADAL" clId="{8333B2AE-0ED4-446A-A6FB-0BBC28824B8F}" dt="2021-12-02T21:18:36.619" v="1702" actId="22"/>
          <ac:spMkLst>
            <pc:docMk/>
            <pc:sldMk cId="956145657" sldId="284"/>
            <ac:spMk id="7" creationId="{069D71ED-2249-42F1-83B7-DDB0A7C080B0}"/>
          </ac:spMkLst>
        </pc:spChg>
        <pc:spChg chg="del">
          <ac:chgData name="Jacintha Westerink" userId="8afea143-2072-4321-832c-d695a2a40b89" providerId="ADAL" clId="{8333B2AE-0ED4-446A-A6FB-0BBC28824B8F}" dt="2021-12-02T21:17:51.465" v="1697" actId="26606"/>
          <ac:spMkLst>
            <pc:docMk/>
            <pc:sldMk cId="956145657" sldId="284"/>
            <ac:spMk id="10" creationId="{A4AC5506-6312-4701-8D3C-40187889A947}"/>
          </ac:spMkLst>
        </pc:spChg>
        <pc:spChg chg="add del mod">
          <ac:chgData name="Jacintha Westerink" userId="8afea143-2072-4321-832c-d695a2a40b89" providerId="ADAL" clId="{8333B2AE-0ED4-446A-A6FB-0BBC28824B8F}" dt="2021-12-02T21:19:50.401" v="1713" actId="478"/>
          <ac:spMkLst>
            <pc:docMk/>
            <pc:sldMk cId="956145657" sldId="284"/>
            <ac:spMk id="12" creationId="{42B93E97-CCFB-4532-95B4-099A2D0075AA}"/>
          </ac:spMkLst>
        </pc:spChg>
        <pc:spChg chg="add">
          <ac:chgData name="Jacintha Westerink" userId="8afea143-2072-4321-832c-d695a2a40b89" providerId="ADAL" clId="{8333B2AE-0ED4-446A-A6FB-0BBC28824B8F}" dt="2021-12-02T21:17:51.465" v="1697" actId="26606"/>
          <ac:spMkLst>
            <pc:docMk/>
            <pc:sldMk cId="956145657" sldId="284"/>
            <ac:spMk id="15" creationId="{D4771268-CB57-404A-9271-370EB28F6090}"/>
          </ac:spMkLst>
        </pc:spChg>
        <pc:picChg chg="del">
          <ac:chgData name="Jacintha Westerink" userId="8afea143-2072-4321-832c-d695a2a40b89" providerId="ADAL" clId="{8333B2AE-0ED4-446A-A6FB-0BBC28824B8F}" dt="2021-11-01T13:16:09.132" v="1355" actId="478"/>
          <ac:picMkLst>
            <pc:docMk/>
            <pc:sldMk cId="956145657" sldId="284"/>
            <ac:picMk id="5" creationId="{4E93B49D-3CE9-4BAF-99EB-E5699609C3FC}"/>
          </ac:picMkLst>
        </pc:picChg>
        <pc:picChg chg="add del mod ord">
          <ac:chgData name="Jacintha Westerink" userId="8afea143-2072-4321-832c-d695a2a40b89" providerId="ADAL" clId="{8333B2AE-0ED4-446A-A6FB-0BBC28824B8F}" dt="2021-12-02T21:18:32.614" v="1701" actId="478"/>
          <ac:picMkLst>
            <pc:docMk/>
            <pc:sldMk cId="956145657" sldId="284"/>
            <ac:picMk id="5" creationId="{77679EA0-4B52-4CD1-A1A6-C91942C5AC32}"/>
          </ac:picMkLst>
        </pc:picChg>
        <pc:picChg chg="add del mod ord">
          <ac:chgData name="Jacintha Westerink" userId="8afea143-2072-4321-832c-d695a2a40b89" providerId="ADAL" clId="{8333B2AE-0ED4-446A-A6FB-0BBC28824B8F}" dt="2021-12-02T21:19:38.794" v="1710" actId="478"/>
          <ac:picMkLst>
            <pc:docMk/>
            <pc:sldMk cId="956145657" sldId="284"/>
            <ac:picMk id="9" creationId="{D78157E4-2CA4-4C21-A23A-B6E17018AD64}"/>
          </ac:picMkLst>
        </pc:picChg>
        <pc:picChg chg="add mod ord">
          <ac:chgData name="Jacintha Westerink" userId="8afea143-2072-4321-832c-d695a2a40b89" providerId="ADAL" clId="{8333B2AE-0ED4-446A-A6FB-0BBC28824B8F}" dt="2021-12-02T21:25:18.643" v="1741" actId="14100"/>
          <ac:picMkLst>
            <pc:docMk/>
            <pc:sldMk cId="956145657" sldId="284"/>
            <ac:picMk id="14" creationId="{F9D3E019-3475-4265-8FD7-FCED7F065881}"/>
          </ac:picMkLst>
        </pc:picChg>
      </pc:sldChg>
      <pc:sldChg chg="addSp delSp modSp mod setBg">
        <pc:chgData name="Jacintha Westerink" userId="8afea143-2072-4321-832c-d695a2a40b89" providerId="ADAL" clId="{8333B2AE-0ED4-446A-A6FB-0BBC28824B8F}" dt="2021-12-02T21:23:15.263" v="1728" actId="14100"/>
        <pc:sldMkLst>
          <pc:docMk/>
          <pc:sldMk cId="4018996320" sldId="285"/>
        </pc:sldMkLst>
        <pc:spChg chg="add">
          <ac:chgData name="Jacintha Westerink" userId="8afea143-2072-4321-832c-d695a2a40b89" providerId="ADAL" clId="{8333B2AE-0ED4-446A-A6FB-0BBC28824B8F}" dt="2021-12-02T21:22:09.797" v="1723" actId="26606"/>
          <ac:spMkLst>
            <pc:docMk/>
            <pc:sldMk cId="4018996320" sldId="285"/>
            <ac:spMk id="8" creationId="{7C1E5815-D54C-487F-A054-6D4930ADE3DF}"/>
          </ac:spMkLst>
        </pc:spChg>
        <pc:spChg chg="add">
          <ac:chgData name="Jacintha Westerink" userId="8afea143-2072-4321-832c-d695a2a40b89" providerId="ADAL" clId="{8333B2AE-0ED4-446A-A6FB-0BBC28824B8F}" dt="2021-12-02T21:22:09.797" v="1723" actId="26606"/>
          <ac:spMkLst>
            <pc:docMk/>
            <pc:sldMk cId="4018996320" sldId="285"/>
            <ac:spMk id="10" creationId="{736F0DFD-0954-464F-BF12-DD2E6F6E0380}"/>
          </ac:spMkLst>
        </pc:spChg>
        <pc:picChg chg="add del mod">
          <ac:chgData name="Jacintha Westerink" userId="8afea143-2072-4321-832c-d695a2a40b89" providerId="ADAL" clId="{8333B2AE-0ED4-446A-A6FB-0BBC28824B8F}" dt="2021-12-02T21:23:00.443" v="1724" actId="478"/>
          <ac:picMkLst>
            <pc:docMk/>
            <pc:sldMk cId="4018996320" sldId="285"/>
            <ac:picMk id="3" creationId="{93CB9629-758B-41C1-AB24-AF9E9FCE1841}"/>
          </ac:picMkLst>
        </pc:picChg>
        <pc:picChg chg="del mod">
          <ac:chgData name="Jacintha Westerink" userId="8afea143-2072-4321-832c-d695a2a40b89" providerId="ADAL" clId="{8333B2AE-0ED4-446A-A6FB-0BBC28824B8F}" dt="2021-11-01T13:16:14.880" v="1357" actId="478"/>
          <ac:picMkLst>
            <pc:docMk/>
            <pc:sldMk cId="4018996320" sldId="285"/>
            <ac:picMk id="5" creationId="{A111D322-D0BF-4D24-A860-E551A569B753}"/>
          </ac:picMkLst>
        </pc:picChg>
        <pc:picChg chg="add mod">
          <ac:chgData name="Jacintha Westerink" userId="8afea143-2072-4321-832c-d695a2a40b89" providerId="ADAL" clId="{8333B2AE-0ED4-446A-A6FB-0BBC28824B8F}" dt="2021-12-02T21:23:15.263" v="1728" actId="14100"/>
          <ac:picMkLst>
            <pc:docMk/>
            <pc:sldMk cId="4018996320" sldId="285"/>
            <ac:picMk id="5" creationId="{A5C6BBDE-6233-4DAA-A47D-102F30F9F7FB}"/>
          </ac:picMkLst>
        </pc:picChg>
      </pc:sldChg>
      <pc:sldChg chg="addSp delSp modSp mod setBg">
        <pc:chgData name="Jacintha Westerink" userId="8afea143-2072-4321-832c-d695a2a40b89" providerId="ADAL" clId="{8333B2AE-0ED4-446A-A6FB-0BBC28824B8F}" dt="2021-12-02T21:24:46.769" v="1739" actId="14100"/>
        <pc:sldMkLst>
          <pc:docMk/>
          <pc:sldMk cId="2491314976" sldId="286"/>
        </pc:sldMkLst>
        <pc:spChg chg="add del">
          <ac:chgData name="Jacintha Westerink" userId="8afea143-2072-4321-832c-d695a2a40b89" providerId="ADAL" clId="{8333B2AE-0ED4-446A-A6FB-0BBC28824B8F}" dt="2021-12-02T21:24:39.357" v="1737" actId="26606"/>
          <ac:spMkLst>
            <pc:docMk/>
            <pc:sldMk cId="2491314976" sldId="286"/>
            <ac:spMk id="8" creationId="{C7F55EAC-550A-4BDD-9099-3F20B8FA0EBC}"/>
          </ac:spMkLst>
        </pc:spChg>
        <pc:spChg chg="add del">
          <ac:chgData name="Jacintha Westerink" userId="8afea143-2072-4321-832c-d695a2a40b89" providerId="ADAL" clId="{8333B2AE-0ED4-446A-A6FB-0BBC28824B8F}" dt="2021-12-02T21:24:39.357" v="1737" actId="26606"/>
          <ac:spMkLst>
            <pc:docMk/>
            <pc:sldMk cId="2491314976" sldId="286"/>
            <ac:spMk id="10" creationId="{DC4F5A5F-493F-49AE-89B6-D5AF5EBC8B0E}"/>
          </ac:spMkLst>
        </pc:spChg>
        <pc:spChg chg="add del">
          <ac:chgData name="Jacintha Westerink" userId="8afea143-2072-4321-832c-d695a2a40b89" providerId="ADAL" clId="{8333B2AE-0ED4-446A-A6FB-0BBC28824B8F}" dt="2021-12-02T21:24:39.356" v="1736" actId="26606"/>
          <ac:spMkLst>
            <pc:docMk/>
            <pc:sldMk cId="2491314976" sldId="286"/>
            <ac:spMk id="15" creationId="{7C1E5815-D54C-487F-A054-6D4930ADE3DF}"/>
          </ac:spMkLst>
        </pc:spChg>
        <pc:spChg chg="add del">
          <ac:chgData name="Jacintha Westerink" userId="8afea143-2072-4321-832c-d695a2a40b89" providerId="ADAL" clId="{8333B2AE-0ED4-446A-A6FB-0BBC28824B8F}" dt="2021-12-02T21:24:39.356" v="1736" actId="26606"/>
          <ac:spMkLst>
            <pc:docMk/>
            <pc:sldMk cId="2491314976" sldId="286"/>
            <ac:spMk id="17" creationId="{736F0DFD-0954-464F-BF12-DD2E6F6E0380}"/>
          </ac:spMkLst>
        </pc:spChg>
        <pc:spChg chg="add">
          <ac:chgData name="Jacintha Westerink" userId="8afea143-2072-4321-832c-d695a2a40b89" providerId="ADAL" clId="{8333B2AE-0ED4-446A-A6FB-0BBC28824B8F}" dt="2021-12-02T21:24:39.357" v="1737" actId="26606"/>
          <ac:spMkLst>
            <pc:docMk/>
            <pc:sldMk cId="2491314976" sldId="286"/>
            <ac:spMk id="19" creationId="{5F879AC3-D4CE-493C-ADC7-06205677F4F8}"/>
          </ac:spMkLst>
        </pc:spChg>
        <pc:spChg chg="add">
          <ac:chgData name="Jacintha Westerink" userId="8afea143-2072-4321-832c-d695a2a40b89" providerId="ADAL" clId="{8333B2AE-0ED4-446A-A6FB-0BBC28824B8F}" dt="2021-12-02T21:24:39.357" v="1737" actId="26606"/>
          <ac:spMkLst>
            <pc:docMk/>
            <pc:sldMk cId="2491314976" sldId="286"/>
            <ac:spMk id="20" creationId="{736F0DFD-0954-464F-BF12-DD2E6F6E0380}"/>
          </ac:spMkLst>
        </pc:spChg>
        <pc:picChg chg="add del mod">
          <ac:chgData name="Jacintha Westerink" userId="8afea143-2072-4321-832c-d695a2a40b89" providerId="ADAL" clId="{8333B2AE-0ED4-446A-A6FB-0BBC28824B8F}" dt="2021-12-02T21:23:28.838" v="1730" actId="478"/>
          <ac:picMkLst>
            <pc:docMk/>
            <pc:sldMk cId="2491314976" sldId="286"/>
            <ac:picMk id="3" creationId="{4F4B45A8-5474-44EC-8142-9DD2AF4B66B4}"/>
          </ac:picMkLst>
        </pc:picChg>
        <pc:picChg chg="add mod ord">
          <ac:chgData name="Jacintha Westerink" userId="8afea143-2072-4321-832c-d695a2a40b89" providerId="ADAL" clId="{8333B2AE-0ED4-446A-A6FB-0BBC28824B8F}" dt="2021-12-02T21:24:46.769" v="1739" actId="14100"/>
          <ac:picMkLst>
            <pc:docMk/>
            <pc:sldMk cId="2491314976" sldId="286"/>
            <ac:picMk id="5" creationId="{4B8776E6-6C1F-495F-9D4A-58D57EACEF96}"/>
          </ac:picMkLst>
        </pc:picChg>
        <pc:picChg chg="del">
          <ac:chgData name="Jacintha Westerink" userId="8afea143-2072-4321-832c-d695a2a40b89" providerId="ADAL" clId="{8333B2AE-0ED4-446A-A6FB-0BBC28824B8F}" dt="2021-11-01T13:16:18.890" v="1358" actId="478"/>
          <ac:picMkLst>
            <pc:docMk/>
            <pc:sldMk cId="2491314976" sldId="286"/>
            <ac:picMk id="7" creationId="{DDC64F2C-DEA8-4FE0-AAF2-75E273035A57}"/>
          </ac:picMkLst>
        </pc:picChg>
      </pc:sldChg>
      <pc:sldChg chg="modSp mod">
        <pc:chgData name="Jacintha Westerink" userId="8afea143-2072-4321-832c-d695a2a40b89" providerId="ADAL" clId="{8333B2AE-0ED4-446A-A6FB-0BBC28824B8F}" dt="2021-12-02T21:34:52.111" v="2137" actId="6549"/>
        <pc:sldMkLst>
          <pc:docMk/>
          <pc:sldMk cId="1418190585" sldId="288"/>
        </pc:sldMkLst>
        <pc:spChg chg="mod">
          <ac:chgData name="Jacintha Westerink" userId="8afea143-2072-4321-832c-d695a2a40b89" providerId="ADAL" clId="{8333B2AE-0ED4-446A-A6FB-0BBC28824B8F}" dt="2021-12-02T21:34:52.111" v="2137" actId="6549"/>
          <ac:spMkLst>
            <pc:docMk/>
            <pc:sldMk cId="1418190585" sldId="288"/>
            <ac:spMk id="7" creationId="{26448B55-11B3-44D2-8F1F-66DCE3891333}"/>
          </ac:spMkLst>
        </pc:spChg>
      </pc:sldChg>
      <pc:sldChg chg="modSp mod">
        <pc:chgData name="Jacintha Westerink" userId="8afea143-2072-4321-832c-d695a2a40b89" providerId="ADAL" clId="{8333B2AE-0ED4-446A-A6FB-0BBC28824B8F}" dt="2021-12-02T21:42:57.460" v="2518" actId="20577"/>
        <pc:sldMkLst>
          <pc:docMk/>
          <pc:sldMk cId="3906163261" sldId="289"/>
        </pc:sldMkLst>
        <pc:spChg chg="mod">
          <ac:chgData name="Jacintha Westerink" userId="8afea143-2072-4321-832c-d695a2a40b89" providerId="ADAL" clId="{8333B2AE-0ED4-446A-A6FB-0BBC28824B8F}" dt="2021-12-02T21:42:57.460" v="2518" actId="20577"/>
          <ac:spMkLst>
            <pc:docMk/>
            <pc:sldMk cId="3906163261" sldId="289"/>
            <ac:spMk id="3" creationId="{602E7EC4-8920-47F1-B9D8-D91146C6C8A6}"/>
          </ac:spMkLst>
        </pc:spChg>
      </pc:sldChg>
      <pc:sldChg chg="modSp mod">
        <pc:chgData name="Jacintha Westerink" userId="8afea143-2072-4321-832c-d695a2a40b89" providerId="ADAL" clId="{8333B2AE-0ED4-446A-A6FB-0BBC28824B8F}" dt="2021-11-01T10:32:22.599" v="56" actId="113"/>
        <pc:sldMkLst>
          <pc:docMk/>
          <pc:sldMk cId="3724685217" sldId="292"/>
        </pc:sldMkLst>
        <pc:spChg chg="mod">
          <ac:chgData name="Jacintha Westerink" userId="8afea143-2072-4321-832c-d695a2a40b89" providerId="ADAL" clId="{8333B2AE-0ED4-446A-A6FB-0BBC28824B8F}" dt="2021-11-01T10:32:22.599" v="56" actId="113"/>
          <ac:spMkLst>
            <pc:docMk/>
            <pc:sldMk cId="3724685217" sldId="292"/>
            <ac:spMk id="2" creationId="{F8E54EF2-6CC9-467F-9731-BC7A6B5796EF}"/>
          </ac:spMkLst>
        </pc:spChg>
        <pc:spChg chg="mod">
          <ac:chgData name="Jacintha Westerink" userId="8afea143-2072-4321-832c-d695a2a40b89" providerId="ADAL" clId="{8333B2AE-0ED4-446A-A6FB-0BBC28824B8F}" dt="2021-11-01T10:30:43.043" v="18" actId="20577"/>
          <ac:spMkLst>
            <pc:docMk/>
            <pc:sldMk cId="3724685217" sldId="292"/>
            <ac:spMk id="3" creationId="{1A18741B-ED59-416B-AFBE-0D9C18F358FF}"/>
          </ac:spMkLst>
        </pc:spChg>
      </pc:sldChg>
      <pc:sldChg chg="modSp mod">
        <pc:chgData name="Jacintha Westerink" userId="8afea143-2072-4321-832c-d695a2a40b89" providerId="ADAL" clId="{8333B2AE-0ED4-446A-A6FB-0BBC28824B8F}" dt="2021-11-01T10:34:56.282" v="106" actId="6549"/>
        <pc:sldMkLst>
          <pc:docMk/>
          <pc:sldMk cId="2842440078" sldId="293"/>
        </pc:sldMkLst>
        <pc:spChg chg="mod">
          <ac:chgData name="Jacintha Westerink" userId="8afea143-2072-4321-832c-d695a2a40b89" providerId="ADAL" clId="{8333B2AE-0ED4-446A-A6FB-0BBC28824B8F}" dt="2021-11-01T10:34:56.282" v="106" actId="6549"/>
          <ac:spMkLst>
            <pc:docMk/>
            <pc:sldMk cId="2842440078" sldId="293"/>
            <ac:spMk id="3" creationId="{6EC0F072-888F-46A2-A91A-A3F254092F0A}"/>
          </ac:spMkLst>
        </pc:spChg>
      </pc:sldChg>
      <pc:sldChg chg="modSp add del mod">
        <pc:chgData name="Jacintha Westerink" userId="8afea143-2072-4321-832c-d695a2a40b89" providerId="ADAL" clId="{8333B2AE-0ED4-446A-A6FB-0BBC28824B8F}" dt="2021-11-01T10:37:32.832" v="195" actId="20577"/>
        <pc:sldMkLst>
          <pc:docMk/>
          <pc:sldMk cId="4146140462" sldId="294"/>
        </pc:sldMkLst>
        <pc:spChg chg="mod">
          <ac:chgData name="Jacintha Westerink" userId="8afea143-2072-4321-832c-d695a2a40b89" providerId="ADAL" clId="{8333B2AE-0ED4-446A-A6FB-0BBC28824B8F}" dt="2021-11-01T10:37:32.832" v="195" actId="20577"/>
          <ac:spMkLst>
            <pc:docMk/>
            <pc:sldMk cId="4146140462" sldId="294"/>
            <ac:spMk id="3" creationId="{0992AACD-477C-40B9-BFD9-B7870DAE892E}"/>
          </ac:spMkLst>
        </pc:spChg>
      </pc:sldChg>
      <pc:sldChg chg="modSp mod">
        <pc:chgData name="Jacintha Westerink" userId="8afea143-2072-4321-832c-d695a2a40b89" providerId="ADAL" clId="{8333B2AE-0ED4-446A-A6FB-0BBC28824B8F}" dt="2021-11-01T10:39:45.664" v="250" actId="27636"/>
        <pc:sldMkLst>
          <pc:docMk/>
          <pc:sldMk cId="904791958" sldId="299"/>
        </pc:sldMkLst>
        <pc:spChg chg="mod">
          <ac:chgData name="Jacintha Westerink" userId="8afea143-2072-4321-832c-d695a2a40b89" providerId="ADAL" clId="{8333B2AE-0ED4-446A-A6FB-0BBC28824B8F}" dt="2021-11-01T10:39:45.664" v="250" actId="27636"/>
          <ac:spMkLst>
            <pc:docMk/>
            <pc:sldMk cId="904791958" sldId="299"/>
            <ac:spMk id="4" creationId="{DACDC02C-3190-41AB-B923-94171803C45F}"/>
          </ac:spMkLst>
        </pc:spChg>
      </pc:sldChg>
      <pc:sldChg chg="modSp mod">
        <pc:chgData name="Jacintha Westerink" userId="8afea143-2072-4321-832c-d695a2a40b89" providerId="ADAL" clId="{8333B2AE-0ED4-446A-A6FB-0BBC28824B8F}" dt="2021-11-01T10:38:39.344" v="222" actId="20577"/>
        <pc:sldMkLst>
          <pc:docMk/>
          <pc:sldMk cId="788930864" sldId="300"/>
        </pc:sldMkLst>
        <pc:spChg chg="mod">
          <ac:chgData name="Jacintha Westerink" userId="8afea143-2072-4321-832c-d695a2a40b89" providerId="ADAL" clId="{8333B2AE-0ED4-446A-A6FB-0BBC28824B8F}" dt="2021-11-01T10:38:39.344" v="222" actId="20577"/>
          <ac:spMkLst>
            <pc:docMk/>
            <pc:sldMk cId="788930864" sldId="300"/>
            <ac:spMk id="3" creationId="{4B0C2109-B5E7-4BE8-8946-D24630A2EF89}"/>
          </ac:spMkLst>
        </pc:spChg>
      </pc:sldChg>
      <pc:sldChg chg="modSp mod modAnim">
        <pc:chgData name="Jacintha Westerink" userId="8afea143-2072-4321-832c-d695a2a40b89" providerId="ADAL" clId="{8333B2AE-0ED4-446A-A6FB-0BBC28824B8F}" dt="2021-12-02T20:52:54.129" v="1373" actId="20577"/>
        <pc:sldMkLst>
          <pc:docMk/>
          <pc:sldMk cId="3711700764" sldId="305"/>
        </pc:sldMkLst>
        <pc:spChg chg="mod">
          <ac:chgData name="Jacintha Westerink" userId="8afea143-2072-4321-832c-d695a2a40b89" providerId="ADAL" clId="{8333B2AE-0ED4-446A-A6FB-0BBC28824B8F}" dt="2021-12-02T20:52:54.129" v="1373" actId="20577"/>
          <ac:spMkLst>
            <pc:docMk/>
            <pc:sldMk cId="3711700764" sldId="305"/>
            <ac:spMk id="2" creationId="{ECE7347C-DA67-4A91-A558-6918D6691E3F}"/>
          </ac:spMkLst>
        </pc:spChg>
        <pc:spChg chg="mod">
          <ac:chgData name="Jacintha Westerink" userId="8afea143-2072-4321-832c-d695a2a40b89" providerId="ADAL" clId="{8333B2AE-0ED4-446A-A6FB-0BBC28824B8F}" dt="2021-11-01T11:08:58.553" v="1089" actId="5793"/>
          <ac:spMkLst>
            <pc:docMk/>
            <pc:sldMk cId="3711700764" sldId="305"/>
            <ac:spMk id="3" creationId="{233478A6-19CA-4B9A-92CE-CDA530B10273}"/>
          </ac:spMkLst>
        </pc:spChg>
      </pc:sldChg>
      <pc:sldChg chg="modSp del mod">
        <pc:chgData name="Jacintha Westerink" userId="8afea143-2072-4321-832c-d695a2a40b89" providerId="ADAL" clId="{8333B2AE-0ED4-446A-A6FB-0BBC28824B8F}" dt="2021-12-02T20:54:51.618" v="1427" actId="47"/>
        <pc:sldMkLst>
          <pc:docMk/>
          <pc:sldMk cId="254808589" sldId="306"/>
        </pc:sldMkLst>
        <pc:spChg chg="mod">
          <ac:chgData name="Jacintha Westerink" userId="8afea143-2072-4321-832c-d695a2a40b89" providerId="ADAL" clId="{8333B2AE-0ED4-446A-A6FB-0BBC28824B8F}" dt="2021-11-01T11:03:52.197" v="842" actId="20577"/>
          <ac:spMkLst>
            <pc:docMk/>
            <pc:sldMk cId="254808589" sldId="306"/>
            <ac:spMk id="2" creationId="{EF2739BC-BC9D-4BAF-AD7F-E4F1A3BD56A3}"/>
          </ac:spMkLst>
        </pc:spChg>
        <pc:spChg chg="mod">
          <ac:chgData name="Jacintha Westerink" userId="8afea143-2072-4321-832c-d695a2a40b89" providerId="ADAL" clId="{8333B2AE-0ED4-446A-A6FB-0BBC28824B8F}" dt="2021-11-01T11:04:30.060" v="851" actId="1076"/>
          <ac:spMkLst>
            <pc:docMk/>
            <pc:sldMk cId="254808589" sldId="306"/>
            <ac:spMk id="3" creationId="{462DE2DE-8955-471F-8758-B38FD7DEAD67}"/>
          </ac:spMkLst>
        </pc:spChg>
      </pc:sldChg>
      <pc:sldChg chg="modSp del mod">
        <pc:chgData name="Jacintha Westerink" userId="8afea143-2072-4321-832c-d695a2a40b89" providerId="ADAL" clId="{8333B2AE-0ED4-446A-A6FB-0BBC28824B8F}" dt="2021-11-01T11:11:21.949" v="1091" actId="47"/>
        <pc:sldMkLst>
          <pc:docMk/>
          <pc:sldMk cId="4170157814" sldId="308"/>
        </pc:sldMkLst>
        <pc:picChg chg="mod">
          <ac:chgData name="Jacintha Westerink" userId="8afea143-2072-4321-832c-d695a2a40b89" providerId="ADAL" clId="{8333B2AE-0ED4-446A-A6FB-0BBC28824B8F}" dt="2021-11-01T11:09:35.178" v="1090" actId="14100"/>
          <ac:picMkLst>
            <pc:docMk/>
            <pc:sldMk cId="4170157814" sldId="308"/>
            <ac:picMk id="7" creationId="{3445BCB5-E2B7-4E1A-856B-FD8DA2E37D45}"/>
          </ac:picMkLst>
        </pc:picChg>
      </pc:sldChg>
      <pc:sldChg chg="del">
        <pc:chgData name="Jacintha Westerink" userId="8afea143-2072-4321-832c-d695a2a40b89" providerId="ADAL" clId="{8333B2AE-0ED4-446A-A6FB-0BBC28824B8F}" dt="2021-11-01T11:11:26.147" v="1092" actId="47"/>
        <pc:sldMkLst>
          <pc:docMk/>
          <pc:sldMk cId="2974301483" sldId="309"/>
        </pc:sldMkLst>
      </pc:sldChg>
      <pc:sldChg chg="del">
        <pc:chgData name="Jacintha Westerink" userId="8afea143-2072-4321-832c-d695a2a40b89" providerId="ADAL" clId="{8333B2AE-0ED4-446A-A6FB-0BBC28824B8F}" dt="2021-11-01T11:11:27.454" v="1093" actId="47"/>
        <pc:sldMkLst>
          <pc:docMk/>
          <pc:sldMk cId="620899576" sldId="310"/>
        </pc:sldMkLst>
      </pc:sldChg>
      <pc:sldChg chg="del">
        <pc:chgData name="Jacintha Westerink" userId="8afea143-2072-4321-832c-d695a2a40b89" providerId="ADAL" clId="{8333B2AE-0ED4-446A-A6FB-0BBC28824B8F}" dt="2021-11-01T11:11:28.501" v="1094" actId="47"/>
        <pc:sldMkLst>
          <pc:docMk/>
          <pc:sldMk cId="2364132494" sldId="311"/>
        </pc:sldMkLst>
      </pc:sldChg>
      <pc:sldChg chg="del">
        <pc:chgData name="Jacintha Westerink" userId="8afea143-2072-4321-832c-d695a2a40b89" providerId="ADAL" clId="{8333B2AE-0ED4-446A-A6FB-0BBC28824B8F}" dt="2021-11-01T11:11:29.828" v="1095" actId="47"/>
        <pc:sldMkLst>
          <pc:docMk/>
          <pc:sldMk cId="253903510" sldId="312"/>
        </pc:sldMkLst>
      </pc:sldChg>
      <pc:sldChg chg="del">
        <pc:chgData name="Jacintha Westerink" userId="8afea143-2072-4321-832c-d695a2a40b89" providerId="ADAL" clId="{8333B2AE-0ED4-446A-A6FB-0BBC28824B8F}" dt="2021-11-01T11:11:31.924" v="1096" actId="47"/>
        <pc:sldMkLst>
          <pc:docMk/>
          <pc:sldMk cId="2681951012" sldId="313"/>
        </pc:sldMkLst>
      </pc:sldChg>
      <pc:sldChg chg="modSp mod">
        <pc:chgData name="Jacintha Westerink" userId="8afea143-2072-4321-832c-d695a2a40b89" providerId="ADAL" clId="{8333B2AE-0ED4-446A-A6FB-0BBC28824B8F}" dt="2021-11-01T10:29:58.700" v="1" actId="20577"/>
        <pc:sldMkLst>
          <pc:docMk/>
          <pc:sldMk cId="4041645996" sldId="315"/>
        </pc:sldMkLst>
        <pc:spChg chg="mod">
          <ac:chgData name="Jacintha Westerink" userId="8afea143-2072-4321-832c-d695a2a40b89" providerId="ADAL" clId="{8333B2AE-0ED4-446A-A6FB-0BBC28824B8F}" dt="2021-11-01T10:29:58.700" v="1" actId="20577"/>
          <ac:spMkLst>
            <pc:docMk/>
            <pc:sldMk cId="4041645996" sldId="315"/>
            <ac:spMk id="7" creationId="{9A89D05E-709E-492D-B3F4-FAEAEDF46738}"/>
          </ac:spMkLst>
        </pc:spChg>
      </pc:sldChg>
      <pc:sldChg chg="addSp delSp modSp new mod setBg">
        <pc:chgData name="Jacintha Westerink" userId="8afea143-2072-4321-832c-d695a2a40b89" providerId="ADAL" clId="{8333B2AE-0ED4-446A-A6FB-0BBC28824B8F}" dt="2021-12-02T20:45:57.850" v="1359" actId="20577"/>
        <pc:sldMkLst>
          <pc:docMk/>
          <pc:sldMk cId="318794577" sldId="316"/>
        </pc:sldMkLst>
        <pc:spChg chg="mod">
          <ac:chgData name="Jacintha Westerink" userId="8afea143-2072-4321-832c-d695a2a40b89" providerId="ADAL" clId="{8333B2AE-0ED4-446A-A6FB-0BBC28824B8F}" dt="2021-11-01T10:50:16.482" v="494" actId="113"/>
          <ac:spMkLst>
            <pc:docMk/>
            <pc:sldMk cId="318794577" sldId="316"/>
            <ac:spMk id="2" creationId="{7A72512F-63E2-4E59-A134-F4A44F1473E3}"/>
          </ac:spMkLst>
        </pc:spChg>
        <pc:spChg chg="mod">
          <ac:chgData name="Jacintha Westerink" userId="8afea143-2072-4321-832c-d695a2a40b89" providerId="ADAL" clId="{8333B2AE-0ED4-446A-A6FB-0BBC28824B8F}" dt="2021-12-02T20:45:57.850" v="1359" actId="20577"/>
          <ac:spMkLst>
            <pc:docMk/>
            <pc:sldMk cId="318794577" sldId="316"/>
            <ac:spMk id="3" creationId="{9E6117C2-B21E-41E2-9017-8A91EC130CE6}"/>
          </ac:spMkLst>
        </pc:spChg>
        <pc:spChg chg="del">
          <ac:chgData name="Jacintha Westerink" userId="8afea143-2072-4321-832c-d695a2a40b89" providerId="ADAL" clId="{8333B2AE-0ED4-446A-A6FB-0BBC28824B8F}" dt="2021-11-01T10:41:24.500" v="324" actId="478"/>
          <ac:spMkLst>
            <pc:docMk/>
            <pc:sldMk cId="318794577" sldId="316"/>
            <ac:spMk id="4" creationId="{C8AA2BF4-65E7-469C-9C2C-950F35B2BDE4}"/>
          </ac:spMkLst>
        </pc:spChg>
        <pc:spChg chg="add">
          <ac:chgData name="Jacintha Westerink" userId="8afea143-2072-4321-832c-d695a2a40b89" providerId="ADAL" clId="{8333B2AE-0ED4-446A-A6FB-0BBC28824B8F}" dt="2021-11-01T10:48:30.476" v="474" actId="26606"/>
          <ac:spMkLst>
            <pc:docMk/>
            <pc:sldMk cId="318794577" sldId="316"/>
            <ac:spMk id="11" creationId="{8FC9BE17-9A7B-462D-AE50-3D8777387304}"/>
          </ac:spMkLst>
        </pc:spChg>
        <pc:spChg chg="add">
          <ac:chgData name="Jacintha Westerink" userId="8afea143-2072-4321-832c-d695a2a40b89" providerId="ADAL" clId="{8333B2AE-0ED4-446A-A6FB-0BBC28824B8F}" dt="2021-11-01T10:48:30.476" v="474" actId="26606"/>
          <ac:spMkLst>
            <pc:docMk/>
            <pc:sldMk cId="318794577" sldId="316"/>
            <ac:spMk id="13" creationId="{3EBE8569-6AEC-4B8C-8D53-2DE337CDBA65}"/>
          </ac:spMkLst>
        </pc:spChg>
        <pc:spChg chg="add">
          <ac:chgData name="Jacintha Westerink" userId="8afea143-2072-4321-832c-d695a2a40b89" providerId="ADAL" clId="{8333B2AE-0ED4-446A-A6FB-0BBC28824B8F}" dt="2021-11-01T10:48:30.476" v="474" actId="26606"/>
          <ac:spMkLst>
            <pc:docMk/>
            <pc:sldMk cId="318794577" sldId="316"/>
            <ac:spMk id="15" creationId="{55D4142C-5077-457F-A6AD-3FECFDB39685}"/>
          </ac:spMkLst>
        </pc:spChg>
        <pc:spChg chg="add">
          <ac:chgData name="Jacintha Westerink" userId="8afea143-2072-4321-832c-d695a2a40b89" providerId="ADAL" clId="{8333B2AE-0ED4-446A-A6FB-0BBC28824B8F}" dt="2021-11-01T10:48:30.476" v="474" actId="26606"/>
          <ac:spMkLst>
            <pc:docMk/>
            <pc:sldMk cId="318794577" sldId="316"/>
            <ac:spMk id="17" creationId="{7A5F0580-5EE9-419F-96EE-B6529EF6E7D0}"/>
          </ac:spMkLst>
        </pc:spChg>
        <pc:picChg chg="add mod ord">
          <ac:chgData name="Jacintha Westerink" userId="8afea143-2072-4321-832c-d695a2a40b89" providerId="ADAL" clId="{8333B2AE-0ED4-446A-A6FB-0BBC28824B8F}" dt="2021-11-01T10:48:37.248" v="475" actId="14100"/>
          <ac:picMkLst>
            <pc:docMk/>
            <pc:sldMk cId="318794577" sldId="316"/>
            <ac:picMk id="6" creationId="{9CB3ACB3-80C3-431F-A932-FE2B8B4D5AAC}"/>
          </ac:picMkLst>
        </pc:picChg>
      </pc:sldChg>
      <pc:sldChg chg="addSp delSp modSp new mod setBg">
        <pc:chgData name="Jacintha Westerink" userId="8afea143-2072-4321-832c-d695a2a40b89" providerId="ADAL" clId="{8333B2AE-0ED4-446A-A6FB-0BBC28824B8F}" dt="2021-11-01T10:59:06.743" v="769" actId="1076"/>
        <pc:sldMkLst>
          <pc:docMk/>
          <pc:sldMk cId="3433515386" sldId="317"/>
        </pc:sldMkLst>
        <pc:spChg chg="mod">
          <ac:chgData name="Jacintha Westerink" userId="8afea143-2072-4321-832c-d695a2a40b89" providerId="ADAL" clId="{8333B2AE-0ED4-446A-A6FB-0BBC28824B8F}" dt="2021-11-01T10:58:29.549" v="762" actId="1076"/>
          <ac:spMkLst>
            <pc:docMk/>
            <pc:sldMk cId="3433515386" sldId="317"/>
            <ac:spMk id="2" creationId="{B3337C5E-AFA7-4469-AA3D-61A5235F3071}"/>
          </ac:spMkLst>
        </pc:spChg>
        <pc:spChg chg="del">
          <ac:chgData name="Jacintha Westerink" userId="8afea143-2072-4321-832c-d695a2a40b89" providerId="ADAL" clId="{8333B2AE-0ED4-446A-A6FB-0BBC28824B8F}" dt="2021-11-01T10:50:36.609" v="499" actId="478"/>
          <ac:spMkLst>
            <pc:docMk/>
            <pc:sldMk cId="3433515386" sldId="317"/>
            <ac:spMk id="3" creationId="{E494B7D6-182E-4125-A2E5-6F77869F2297}"/>
          </ac:spMkLst>
        </pc:spChg>
        <pc:spChg chg="mod">
          <ac:chgData name="Jacintha Westerink" userId="8afea143-2072-4321-832c-d695a2a40b89" providerId="ADAL" clId="{8333B2AE-0ED4-446A-A6FB-0BBC28824B8F}" dt="2021-11-01T10:59:06.743" v="769" actId="1076"/>
          <ac:spMkLst>
            <pc:docMk/>
            <pc:sldMk cId="3433515386" sldId="317"/>
            <ac:spMk id="4" creationId="{E73B4DDB-6FA9-450D-84B9-84E11D82E4A2}"/>
          </ac:spMkLst>
        </pc:spChg>
        <pc:spChg chg="add mod">
          <ac:chgData name="Jacintha Westerink" userId="8afea143-2072-4321-832c-d695a2a40b89" providerId="ADAL" clId="{8333B2AE-0ED4-446A-A6FB-0BBC28824B8F}" dt="2021-11-01T10:55:44.178" v="637" actId="20577"/>
          <ac:spMkLst>
            <pc:docMk/>
            <pc:sldMk cId="3433515386" sldId="317"/>
            <ac:spMk id="9" creationId="{442BE942-7900-4AC8-9441-D9198BB6FE69}"/>
          </ac:spMkLst>
        </pc:spChg>
        <pc:spChg chg="add mod">
          <ac:chgData name="Jacintha Westerink" userId="8afea143-2072-4321-832c-d695a2a40b89" providerId="ADAL" clId="{8333B2AE-0ED4-446A-A6FB-0BBC28824B8F}" dt="2021-11-01T10:56:18.452" v="645" actId="20577"/>
          <ac:spMkLst>
            <pc:docMk/>
            <pc:sldMk cId="3433515386" sldId="317"/>
            <ac:spMk id="10" creationId="{A8ED826D-9C5C-4396-9BA5-D68F9FCBA55F}"/>
          </ac:spMkLst>
        </pc:spChg>
        <pc:spChg chg="add">
          <ac:chgData name="Jacintha Westerink" userId="8afea143-2072-4321-832c-d695a2a40b89" providerId="ADAL" clId="{8333B2AE-0ED4-446A-A6FB-0BBC28824B8F}" dt="2021-11-01T10:55:07.929" v="628" actId="26606"/>
          <ac:spMkLst>
            <pc:docMk/>
            <pc:sldMk cId="3433515386" sldId="317"/>
            <ac:spMk id="13" creationId="{5E39A796-BE83-48B1-B33F-35C4A32AAB57}"/>
          </ac:spMkLst>
        </pc:spChg>
        <pc:spChg chg="add">
          <ac:chgData name="Jacintha Westerink" userId="8afea143-2072-4321-832c-d695a2a40b89" providerId="ADAL" clId="{8333B2AE-0ED4-446A-A6FB-0BBC28824B8F}" dt="2021-11-01T10:55:07.929" v="628" actId="26606"/>
          <ac:spMkLst>
            <pc:docMk/>
            <pc:sldMk cId="3433515386" sldId="317"/>
            <ac:spMk id="15" creationId="{72F84B47-E267-4194-8194-831DB7B5547F}"/>
          </ac:spMkLst>
        </pc:spChg>
        <pc:picChg chg="add del mod">
          <ac:chgData name="Jacintha Westerink" userId="8afea143-2072-4321-832c-d695a2a40b89" providerId="ADAL" clId="{8333B2AE-0ED4-446A-A6FB-0BBC28824B8F}" dt="2021-11-01T10:54:27.438" v="625" actId="478"/>
          <ac:picMkLst>
            <pc:docMk/>
            <pc:sldMk cId="3433515386" sldId="317"/>
            <ac:picMk id="6" creationId="{DE07CFFE-6805-42B7-B0E9-952012EF01AC}"/>
          </ac:picMkLst>
        </pc:picChg>
        <pc:picChg chg="add mod">
          <ac:chgData name="Jacintha Westerink" userId="8afea143-2072-4321-832c-d695a2a40b89" providerId="ADAL" clId="{8333B2AE-0ED4-446A-A6FB-0BBC28824B8F}" dt="2021-11-01T10:55:28.293" v="630" actId="27614"/>
          <ac:picMkLst>
            <pc:docMk/>
            <pc:sldMk cId="3433515386" sldId="317"/>
            <ac:picMk id="8" creationId="{133B17A0-F00C-48AF-9583-ED10AAD7CE10}"/>
          </ac:picMkLst>
        </pc:picChg>
      </pc:sldChg>
      <pc:sldChg chg="addSp delSp modSp new mod setBg addAnim delAnim setClrOvrMap">
        <pc:chgData name="Jacintha Westerink" userId="8afea143-2072-4321-832c-d695a2a40b89" providerId="ADAL" clId="{8333B2AE-0ED4-446A-A6FB-0BBC28824B8F}" dt="2021-12-02T21:02:27.708" v="1519" actId="1076"/>
        <pc:sldMkLst>
          <pc:docMk/>
          <pc:sldMk cId="2114246280" sldId="318"/>
        </pc:sldMkLst>
        <pc:spChg chg="mod">
          <ac:chgData name="Jacintha Westerink" userId="8afea143-2072-4321-832c-d695a2a40b89" providerId="ADAL" clId="{8333B2AE-0ED4-446A-A6FB-0BBC28824B8F}" dt="2021-12-02T21:02:27.708" v="1519" actId="1076"/>
          <ac:spMkLst>
            <pc:docMk/>
            <pc:sldMk cId="2114246280" sldId="318"/>
            <ac:spMk id="2" creationId="{9ED8A861-5663-4781-87C1-DC1FAAF4C84F}"/>
          </ac:spMkLst>
        </pc:spChg>
        <pc:spChg chg="add del">
          <ac:chgData name="Jacintha Westerink" userId="8afea143-2072-4321-832c-d695a2a40b89" providerId="ADAL" clId="{8333B2AE-0ED4-446A-A6FB-0BBC28824B8F}" dt="2021-12-02T21:01:48.481" v="1511" actId="26606"/>
          <ac:spMkLst>
            <pc:docMk/>
            <pc:sldMk cId="2114246280" sldId="318"/>
            <ac:spMk id="9" creationId="{E49CC64F-7275-4E33-961B-0C5CDC439875}"/>
          </ac:spMkLst>
        </pc:spChg>
        <pc:spChg chg="add">
          <ac:chgData name="Jacintha Westerink" userId="8afea143-2072-4321-832c-d695a2a40b89" providerId="ADAL" clId="{8333B2AE-0ED4-446A-A6FB-0BBC28824B8F}" dt="2021-12-02T21:01:48.483" v="1512" actId="26606"/>
          <ac:spMkLst>
            <pc:docMk/>
            <pc:sldMk cId="2114246280" sldId="318"/>
            <ac:spMk id="11" creationId="{06DA9DF9-31F7-4056-B42E-878CC92417B8}"/>
          </ac:spMkLst>
        </pc:spChg>
        <pc:picChg chg="add mod">
          <ac:chgData name="Jacintha Westerink" userId="8afea143-2072-4321-832c-d695a2a40b89" providerId="ADAL" clId="{8333B2AE-0ED4-446A-A6FB-0BBC28824B8F}" dt="2021-12-02T21:01:48.483" v="1512" actId="26606"/>
          <ac:picMkLst>
            <pc:docMk/>
            <pc:sldMk cId="2114246280" sldId="318"/>
            <ac:picMk id="4" creationId="{A81C5452-F40B-49C9-9A8C-25E37B467AD6}"/>
          </ac:picMkLst>
        </pc:picChg>
      </pc:sldChg>
      <pc:sldChg chg="new del">
        <pc:chgData name="Jacintha Westerink" userId="8afea143-2072-4321-832c-d695a2a40b89" providerId="ADAL" clId="{8333B2AE-0ED4-446A-A6FB-0BBC28824B8F}" dt="2021-12-02T21:12:18.639" v="1679" actId="2696"/>
        <pc:sldMkLst>
          <pc:docMk/>
          <pc:sldMk cId="593900795" sldId="319"/>
        </pc:sldMkLst>
      </pc:sldChg>
      <pc:sldChg chg="new del">
        <pc:chgData name="Jacintha Westerink" userId="8afea143-2072-4321-832c-d695a2a40b89" providerId="ADAL" clId="{8333B2AE-0ED4-446A-A6FB-0BBC28824B8F}" dt="2021-12-02T21:02:56.556" v="1521" actId="680"/>
        <pc:sldMkLst>
          <pc:docMk/>
          <pc:sldMk cId="2259869276" sldId="319"/>
        </pc:sldMkLst>
      </pc:sldChg>
      <pc:sldChg chg="addSp modSp new mod modAnim">
        <pc:chgData name="Jacintha Westerink" userId="8afea143-2072-4321-832c-d695a2a40b89" providerId="ADAL" clId="{8333B2AE-0ED4-446A-A6FB-0BBC28824B8F}" dt="2021-12-02T21:11:39.211" v="1678"/>
        <pc:sldMkLst>
          <pc:docMk/>
          <pc:sldMk cId="3875092816" sldId="320"/>
        </pc:sldMkLst>
        <pc:spChg chg="mod">
          <ac:chgData name="Jacintha Westerink" userId="8afea143-2072-4321-832c-d695a2a40b89" providerId="ADAL" clId="{8333B2AE-0ED4-446A-A6FB-0BBC28824B8F}" dt="2021-12-02T21:10:13.061" v="1667" actId="1076"/>
          <ac:spMkLst>
            <pc:docMk/>
            <pc:sldMk cId="3875092816" sldId="320"/>
            <ac:spMk id="2" creationId="{E9F895F5-D55C-46B1-9B56-B993A8AC6627}"/>
          </ac:spMkLst>
        </pc:spChg>
        <pc:spChg chg="mod">
          <ac:chgData name="Jacintha Westerink" userId="8afea143-2072-4321-832c-d695a2a40b89" providerId="ADAL" clId="{8333B2AE-0ED4-446A-A6FB-0BBC28824B8F}" dt="2021-12-02T21:09:26.177" v="1662" actId="207"/>
          <ac:spMkLst>
            <pc:docMk/>
            <pc:sldMk cId="3875092816" sldId="320"/>
            <ac:spMk id="3" creationId="{4924ED43-484C-42A5-9905-5CEF4A09B0C2}"/>
          </ac:spMkLst>
        </pc:spChg>
        <pc:spChg chg="add mod">
          <ac:chgData name="Jacintha Westerink" userId="8afea143-2072-4321-832c-d695a2a40b89" providerId="ADAL" clId="{8333B2AE-0ED4-446A-A6FB-0BBC28824B8F}" dt="2021-12-02T21:11:04.014" v="1674" actId="255"/>
          <ac:spMkLst>
            <pc:docMk/>
            <pc:sldMk cId="3875092816" sldId="320"/>
            <ac:spMk id="4" creationId="{AA27D0FD-DFA6-4628-BADF-5D84D02FFB0F}"/>
          </ac:spMkLst>
        </pc:spChg>
        <pc:spChg chg="add mod">
          <ac:chgData name="Jacintha Westerink" userId="8afea143-2072-4321-832c-d695a2a40b89" providerId="ADAL" clId="{8333B2AE-0ED4-446A-A6FB-0BBC28824B8F}" dt="2021-12-02T21:09:57.679" v="1665" actId="1076"/>
          <ac:spMkLst>
            <pc:docMk/>
            <pc:sldMk cId="3875092816" sldId="320"/>
            <ac:spMk id="5" creationId="{FB97993C-1B62-4BBC-B308-01321049103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24:07.429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74 0 7683,'0'9'-1413,"0"-3"1424,0-6 1,-5 2 7,0 3-15,0-4 82,5 6-94,-7-7 41,6 0 73,-6 0 38,1 6-71,4-4 6,-5 4-6,7-6-2,-6 0 3,4 0-126,-4 0 37,-1 0-11,6 0 13,-6 0 9,7 7-11,0-5 720,0 4-625,0 1-82,0-6 0,0 7 24,0-3 1,0-1-8,0 5 1,5 1-10,0 5 1,0 6 4,-5 4 1,5 4 1,0 5 1,4-1-8,-4 6 0,5 5 7,-5 5 1,5 2 1,-5-2 0,4-3 13,-4 3 0,5-2 3,-5 2 0,5 3-7,-5 7 1,5-2-7,-6-3 0,6 3-14,-5-3 1,7 3 14,-3 2 1,0-7-43,0-3 0,-4 2 28,5-2 1,-7 0-3,2-5 0,2-5-14,-2 1 1,0-3-4,-5 2 1,4 2-9,1-7 1,0 6 17,-5-6 1,0 0 0,0-4 1,0-1-1,0 0 0,0-1 5,0-3 1,0-2 1,0-4 0,2-1 0,3 7 1,-4-6-3,4 6 0,-3-6 1,-2 6 1,2-6-1,2 6 0,-2-7-2,3 1 1,-3-2-3,-2-2 0,1 1 2,4 3 1,-3-2-4,3 2 0,-4-1 1,-1 2 1,0-4-1,0 4 0,0 1 0,0-1 1,0-1-1,0-4 1,-1-2 0,-4-3 0,3 3 0,-6-7 19,3 4-17,3 3 10,-4-11-11,-1 4 0,6-6-555,-6 0 312,7-6 194,0 4 0,0-11-112,0 3 1,0 2 52,0-2 1,2-1-74,3-9 0,-2 4 47,7-3 1,-7 2 9,2 3 0,-2-1 123,2 0 0,-3 0 0,3 1 0,-4-1 0,-1-6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37:29.206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132 250 2927,'-8'0'-175,"2"0"175,6 0 6,13 0 1,-3 0 19,11 0 0,-6 0 3,-1 0 0,1 0 27,0 0 0,-1 0-40,1 0 1,1 0 3,4 0 1,-2 2 45,6 3 1,1-4-35,4 4 0,2-3-31,4-2 0,-3-2 112,7-3 1,2-1 66,8-4 1,4-3 17,5 3 1,1-3 49,0-2 1,0 1 5,0-1 1,-2 0-50,-3 0 0,1 1 63,-6-1 0,8 0 18,2 1 0,0 4-212,5 0 0,-4 2-95,-1-2 0,0-1-40,-1 6 0,-5-2-44,-4 2 1,-2 4-66,2-4 1,0 3-58,10 2 1,-4 0-60,9 0 0,-5 0 63,-5 0 0,3 0 87,-3 0 0,-5 0-6,-5 0 0,2 0 16,-2 0 0,1 2-28,9 3 1,-1-2 114,1 7 1,1-7-10,-6 2 0,5 1 62,-5-1 1,-2 5 70,-8-5 0,4 5-11,-4-5 1,-1 5 14,1-6 0,2 3-65,8-2 1,-4-4-22,4 4 0,-1 2 9,1-2 0,-8 0-27,3-5 1,-10 1 1,0 4 1,-1-3-51,1 3 0,-3-4-35,4-1 0,-4 0 13,-2 0 1,2 0 62,3 0 1,2 0 56,4 0 1,0 0-51,-5 0 1,1 0 61,-2 0 1,-3 0-39,3 0 1,-8 0-3,-1 0 0,-2 0 21,1 0 0,-3 0-32,-6 0 1,0 0 6,0 0 1,4 2 72,1 3 1,-6-3-40,-4 2 693,0-2-458,5 5 1,-5-6-129,-1 4 888,-5 3 1153,2-6-1736,-6 11 2417,0-11 106,0 4-738,0 1 296,0-6 115,0 6-370,7-7-4516,-6 0 2617,6 0-1108,-7 6 0,1-2 313,4 6 0,-3-1 170,3 6 0,-3 0 225,-2-1 1,0 3 27,0 2 0,0-1 19,0 7 0,0-1 1421,0 6 0,0 1 12,0 3 1,-2-3-664,-3 3 0,2 4-391,-7 1 1,5 2-217,-5-2 1,2 4-235,-2-4 0,-3-2-125,3 3 1,-1-6-29,1 5 1,-1-6 76,6 1 1,-7 2-85,3-2 1,0 2 62,0-2 1,4-2 80,-5 2 0,7-2 123,-2 3 1,-2-4-23,2 3 0,-1 2 87,1-2 0,3 6 64,-3-6 0,2 0-79,-2-4 1,4-1 68,-4 0 1,3 6-10,2-1 0,-5 0-102,0-4 0,0-1-55,5 0 0,-1 1 48,-4-1 1,3 6 2,-3-1 0,2 0-102,-2-4 0,3 4 76,-2 0 1,0 2-37,-1-2 1,4-3-22,-4 4 1,2 1 72,-2-2 1,3 0-67,-3-4 1,2 1 13,-2 3 1,3 2 9,-3 3 0,4 2 40,1-7 1,0 7-58,0-2 0,0 2 21,0-2 1,0-1-17,0-4 1,0-1 14,0 6 1,0-1-15,0 1 1,0-2 21,0-2 0,0 1-37,0 3 1,0 3-7,0-3 0,0 4 21,0 1 0,0 0 0,0 0 0,0 5 0,0 0 0,0 0 0,0-5 0,0-5 0,0 1 0,0 4 0,0 5 0,0 0 0,0-5 0,0 2 0,0 3 0,0 1 0,0 4 0,0-2 35,0-3 0,0 0-7,0 10 0,-2-8 46,-3 8 1,4-9-31,-4 4 1,2 2-4,-2 7 0,3-2 38,-3 2 1,2-7-37,-2-2 1,3 1 1,-3 9 1,2-8-13,-2 2 0,4-2 12,-4 3 0,-2 1-69,2 4 1,0-5 41,5-1 1,0 0-45,0-9 1,0 6-12,0-1 0,0-2 8,0 2 0,0-5-10,0 5 0,0 0 15,0 5 0,0-7-8,0-3 1,0 2 22,0-2 1,0 1-28,0-1 0,2-3-17,3 3 0,-3-3 3,2-2 0,0 2-20,1 3 0,-4-4 74,4 4 1,-3-3-6,-2-2 1,0 7 50,0 3 0,0-4-2,0-1 1,0 4 4,0 0 1,0 5 62,0 0 1,-5 0-35,0-5 1,-2 3-30,3-7 0,2 5 22,-3-5 1,-2 5-139,3-5 0,-1 1 82,5-1 0,-5 2-81,0 3 1,-2-2-8,2-3 0,4-1 46,-4 5 0,3-5 76,2 1 0,0-3 16,0-2 1,0-5-34,0 0 1,0 0 57,0 5 1,0-4-72,0-1 1,5-7-89,0 3 1,5-4-99,-5-2 0,5-4-123,-6-1 0,6-6-800,-5 2 689,7 3 1,-6-7-72,4 3 0,-2-9-1072,-3-5-65,-3 3 1472,4-6-2084,-6 4 3474,0-6 0,0-11-785,0-4 1,-1-3-180,-4 4 1,3-1-289,-3 0 0,-1-4 376,1-1 1,-2 1 20,2 4 1,4-5-372,-4 1 0,-2-1 944,2 5 0,-5 1-1172,6-1 1,-6 0-204,5 1 1,-5-1 253,5 0 1,-6 2-309,1 3 1,-3-1-244,-2 6 0,0-5-39,1 5 1,-1-1-282,0 1 0,-1 3-52,-4-3 1,4 4 3,-3 1 0,2 0-14,2 0 0,1 0 16,-1 0 0,0 5 478,1-1 1,-3 3 313,-2-2 0,6-2 117,-7 7 0,12-5 284,-7 5 1,-1-5-11,-4 4 1,1-1 219,4 2 1,-5 3 79,1-3 1,-7 3-35,1 2 1,-3 1-162,-1 4 1,-2-4-54,-3 4 0,-4 3-42,-6 1 0,-2-1-247,-3 1 1,4-1 179,-4 2 1,-2 3-76,2-4 1,0-1-57,5 1 0,-5-4-43,0 5 1,-7-3-80,2 3 1,-3 1 32,-2-6 1,2 4 3,3-4 1,2-1 1,3-4 1,3 0 78,-3-1 1,4 1-61,1 0 0,-7-5-125,-3-1 0,2-4-19,-2 5 1,2-5 25,-2 5 0,-3-5-5,3 5 1,3-2 81,2 2 1,-2 3 14,2-4 1,-6 0 12,1 0 0,-5 1-36,-4 5 1,2-2 173,-3-3 0,6 8 136,4-4 0,-2 4 5,7-3 1,-6 0-49,1-1 0,-8 1-66,-2 0 0,0 0-24,5-1 0,2 1 86,3 0 1,4-1 12,6 1 1,4-2-2,1-3 0,5 1-167,-5-6 1,1 5-69,-1-5 0,8 5 80,7-5 1,1 0-54,-2-5 13,-3 0 0,12 0-142,-4 0-378,11 0-239,2 0-480,7 0 0,12 0 973,2 0 0,4 0 76,-3 0 1,1-2 252,4-3 1,-2 3 49,6-3 0,1-3 0,4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37:30.93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0 353 8262,'7'-14'0,"2"-1"-1121,-2 7 578,-1-5 169,-6 11 289,0-11 0,2 10 132,3-7-53,-3 7 26,4-10-22,1 11 1,-4-10 1,7 8 0,-5-1 11,4 5 0,-4-2-3,5-3 0,0 4 0,5-4 0,-1 3 3,1 2 1,5 0 18,-1 0 1,2 0-21,-1 0 0,3 0 37,6 0 0,6 0-9,-1 0 1,5 0 4,-5 0 0,14-2-22,1-3 0,1 4 0,4-4 0,5-3-22,5-2 0,8-3 26,1-2 1,1 1-219,4-1 0,-1 0 213,1 0 1,1 1-4,9-1 1,-5 5-2,5 0 0,0 2-5,-4-2 0,9-1 3,5 6 0,-3-1-293,-2 1 1,-4 3 305,0-3-1061,5 4 1046,3 1 0,-1 0-11,-3 0 1,-3 0-151,-2 0 0,-3 4 131,3 1 1,-9 0 31,4-5-644,-6 0 633,-4 7 1,-4-6-35,-1 4 1,-12 2 226,-2-2 0,-7 5-240,-3-6 1,-4 3 476,-1-2 0,-7-4-481,3 4 1,-4-3 198,-2-2 0,-4 5-388,-1 0 1336,-6 0-1166,3-5 0,-11 0-24,0 0 1,-2-2 49,2-3 1,1 2 40,-6-7 0,7 0 0,-4-4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37:31.70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676 750 8260,'-6'15'0,"3"-5"-976,-7 0 488,6-1 324,-9-1 244,12 6 0,-11-11 18,7 7 1,1-5 106,4 4-405,0-5 255,0 2 1,1-1-130,4 0 0,-2 0 108,7-5 1,-5 0-95,5 0 67,0 0-190,4 0 174,1-7 1,-5 4-17,0-7 0,-2 5 8,2-4 0,1 4 153,-6-5-141,6 0 0,-4-5 139,3 1 0,-4-1-30,-6 0 1,5 5 55,0 1 1,0-1-109,-5-5 1,0 0 112,0 1-114,-7-1 9,-1 0 0,-2 1 0,1-1 0,-3 0-37,-7 1 0,2-1-12,-2 0 1,-4 0-153,-2 1 188,-2-8-72,-3 6 1,1-7 4,-1 4 0,-1-3-2,-3-2 1,1-2-6,-6 6 1,5-6 10,-5 2 24,6 2-10,-3-5 1,7 9-11,-1-7 1,1 6 1,-1-6 0,3 5 10,2-4 1,4 6-4,6-2 1,1 4 71,-1 1 0,7 1-38,3-1 12,3 7-88,2-5 0,7 11-121,3-3 1,3 4 147,1 1 1,3 1-10,2 4 0,-2 3-11,2 7 1,4-4 24,2 4 1,-3-3-4,3 7 0,-2 2 12,1-1 0,4 4 11,-3-4 0,-3 8 2,3 1 1,-6 1 13,6 4 1,-5-1-16,4 1 1,-4 3-11,4 8 1,-4-1 8,4 0 1,-4-5-7,4 0 1,1-5-1,4 6 0,-4-13 13,-1 3 1,-4-9 1,4 4 0,-1-8 11,2 3 0,1-4 3,-7-1 1,1 0-14,-5 0-6,-1-1 0,0 1-9,-5 0 0,-2-6 16,-7 1 0,-2-2-39,-3 2 1,-3 3 6,-7-3 1,-1 3-10,-3 2 1,-4 4-45,-7 1 0,1 0-7,-1-6 1,-4 6-5,0-1 1,-7 6 49,2-5 1,-2 6-157,2-2 153,-4-3-7,6 7 0,-2-10-70,-1 7 0,9-6 0,2 6 1,0-6-12,4 6 1,4-7 15,1 1-136,4-2 239,1-3 0,-6 1 0,-2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37:33.34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2703 8237,'36'-6'0,"4"-4"0,2-3 0,2-7-480,0 1 1,5-7 311,0 1 0,12 1 42,-3-6 1,11 9 159,0-8 0,4 2-199,5-2 0,4-5 185,6-1 1,-4 0-342,-1 0 0,2-1 332,-39 17 1,1-1-1,-1-2 1,1 0 6,4 0 1,1 0-1,-5 2 1,1 1-24,3-3 1,1 0-1,-4-1 1,0 0 19,3-1 1,1-1-1,-2-3 1,1 0 20,5 1 0,1 0 0,-4 1 0,0 0-12,1-1 0,0 0 1,-1 1-1,0-2 3,1-1 1,0 0 0,1-1 0,1 1-6,3-1 0,-1 1 0,-2-1 0,-1 0-227,-1-2 0,0 0 1,2 2-1,-1-1 217,1 0 0,1-1 0,1 1 0,0 1 10,1 1 1,-1 0 0,-2-1 0,0 1-21,-2-1 1,-1 1-1,0 0 1,1-1 15,-1 1 0,1-1 1,-1 1-1,0 0-198,4-1 1,-1 1 0,-6 2-1,0 1 175,-1 2 1,0-1-1,-1 2 1,0 1-4,-1 0 0,-1 0 1,2 0-1,-1 0-19,0-1 1,-1 1 0,36-17 11,-4 0 0,-3 6-45,-6-1 0,-2 3 54,1 2 1,-7-1 169,-2 1 1,-5 4-178,-5 1 0,-9 6 420,4-2 0,-9 1-422,-1 4 1,-9-3 745,-6 8-719,-3-3 0,-7 3 440,-4 1-329,-4 5 0,-2-2-81,-4 6 0,-4 0-95,-5 0 1,-1 0 62,0 0 1,-6 0-69,-3 0 0,-4 0 46,-2 0 1,1 5-8,0 0 0,-2 4-19,-4-4 0,3 5-8,-8-5 0,1 5 35,-5-5 1,0 6-21,0-1 1,5-2 65,0 2 0,4-5-47,-4 5 1,0-6 35,-5 6 1,6-6 30,4 0 0,5 3 70,4-2-25,-3 0 12,12-5-70,1-7 0,17 4-8,13-7 0,7 0-62,13-4 0,-3 4 67,8 0 0,-1 0-83,5-4 0,5-1 57,0 0 1,6 2-10,-1 3 0,8-3-6,2 3 0,0 4-1,-5 1 0,-1 2-2,1-2 0,-2 3 13,-3-3 0,-8 9-13,-7 0 0,-6 10 7,1 0 1,-9 3-4,-6 7 1,-4-1 26,-5 1 1,-4 6 1,-6-1 1,0 2-13,0 8 0,-1-4-6,-4 4 1,-3-5-78,-7 5 0,5-1 76,0 1 0,5-1-214,-4-4 0,4-1-65,-5 6 270,7-6 0,-17 3 0,4-7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2:16.61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2402 662 7782,'-4'9'-759,"-2"-3"1,-8-1 359,-2 0 373,9 0 76,-6-5-203,13 0 153,0 6 84,0-4 1,-4 6 15,-6-3 225,7-3-4,-24 11-270,11-5 0,-11 2 42,7 0 1,3-7-27,7 2 1,4-2 0,-14 2-14,13-3-45,-20 4 1,24-4 31,-7 3-160,7-4 40,3 6 86,0-20 1,3 5-6,7-7 1,-3 0 18,13 5 0,-4-3 5,4-1 1,7-1-13,-7 0 0,7-1 2,3-4 0,0 4 12,0-4 1,3-1-14,7 1 0,-7-4 3,7 4 1,4-4-3,-4 4 1,0-1 9,-10 1 0,10 4-10,0-4 1,0 4-1,-10 1 0,10 1-1,0-1 0,3 5 0,-3 0 0,-7 2-7,7-1 1,3 0-2,-3 4 1,10 4-18,-10-4 1,4-2 20,-4 2 1,-7 1 1,7 4 1,3 0 10,-3 0 0,10-2 3,-10-3 0,0 3-3,-10-2 1,10-3 1,0 2 1,0-1 8,-10 1 0,0 3-11,0-3 1,0-1-13,0 1 1,0 0 10,0 5 1,-10 0-25,0 0 1,0 0 9,10 0 1,-10 6-3,0 4 0,-3-2 5,3 2 1,7-2-3,-7 2 0,3 3 5,-3-3 1,7-2 0,-7 2 1,6-5-10,4 5 0,-6-6 8,6 6 0,-7-5 3,17 5 0,-7-7-12,-3 2 0,10 2-1,0-2 0,4-1 4,-4-4 1,-4 5-3,14 0 0,-10 0 2,10-5 0,-10 0 2,10 0 0,-3 0 13,3 0 1,7 0-15,-7 0 1,-4-6 19,4-4 0,0-2-16,10 3 1,-10-4-13,0 3 0,0-3 8,10-2 0,-3 0-3,-7 1 1,7-3 17,-7-2 1,6 2 0,4-2 1,-10-3-23,0 3 0,0-1 8,10 6 0,-10-1-12,0 0 0,-3 5 7,3 1 0,3 0-2,-13 0 1,14-3-5,-4 7 0,-7-1-4,-3 1 1,3 3-11,-3-3 0,10-1 16,-10 1 1,10 0-11,-10 5 0,4 0 9,-4 0 0,-7 0-5,7 0 1,-3 0 0,3 0 0,-7 0 1,7 0 0,-3 0 22,3 0 1,-7 0 3,7 0 1,-7 5 20,-3 0 0,10 5-36,0-6 1,4 8 5,-4-2 1,-7-2-2,7 2 0,-3-5-14,3 4 0,-7-4 5,7 5 0,-7-5-2,-3 5 1,10-5-11,0 4 1,10-4-4,-10 5 0,4-5-6,-4 5 1,-4-5 14,14 5 1,-13-6-8,3 6 0,3-5 6,-3 5 0,10-7-3,-10 2 1,10 2 1,-10-2 0,0-1 1,-10-4 0,10 0 6,0 0 1,10 0 0,-10 0 1,0 0 15,-10 0 1,0 0-21,0 0 1,10 0 49,0 0 0,0-4-29,-10-1 1,0-5 2,0 5 0,10-2-24,0 3 1,0 0 0,-10-6 0,0 7-3,0-2 0,0 2-4,0-2 0,0 4 14,0-4 0,10 3-6,0 2 1,0 0-2,-10 0 1,0 0 0,0 0 0,0 2 15,0 3 0,10-4-20,0 4 0,0 2 1,-10-3 1,0 6-9,0-5 1,0 5 12,0-5 0,0 5 8,0-5 0,10 4-11,0-4 1,0 2 2,-10-2 1,0-4-4,0 4 0,0 2 6,0-2 1,4 0 1,6-5 1,-7 0 2,7 0 0,-7 1-8,-3 4 1,0-3-1,0 3 1,0-4-10,0-1 1,0 0 5,0 0 0,0 2-4,0 3 1,0-4 3,0 4 0,10-1-2,0 1 1,0-4-4,-10 4 1,0-2 0,0 2 1,0-2 5,0 7 0,0-6 28,0 0 0,0 3 63,0-2 1,0 0 7,0-5 1,0 5-312,0 0 0,0-1 165,0-4 1,0 5 41,0 0 0,-10 2 144,0-2 0,0-2-104,10 7 1,0 0-46,0 4 1,-3 1-3,-7 0 1,6-1 1,-6 1 0,4 0 4,-4-1 0,6 1 0,-6 0 0,-3 4 0,3 1 1,0 0 0,10-6 0,0 1 0,-10-5 0,0 0 0,0-2 4,10 2 1,-10 1 0,0-6 0,-3 6 50,3-1 0,6-3-49,-6-2 1,7 1 68,3-1 1,0 6-59,0-1 1,0-2 19,0 2 0,-3-5-28,-7 5 0,16 0-2,-6 4 1,7-4 3,-7 0 1,0 0-3,0 5 0,0-6-39,0 1 1,10-2 38,0 2 1,0 3-34,-10-3 0,0 3-6,0 2 1,0-2-3,0-3 0,0 3 17,0-4 0,-3 9 2,-7 2 1,3 0 6,-13-6 0,10 3-1,-10 2 1,10-1 6,-10 7 1,3-2-12,-3 1 1,-6 4 24,6-4 1,-7-1-18,-3 2 1,0-2 13,0 1 1,0 2-11,0-6 1,10 6 0,0-2 0,0-1-1,-10 2 0,0-6-1,0 6 1,0-6-1,0 6 1,-3-5-1,-7 4 0,6-4 0,-6 4 1,7-4-1,3 4 0,-3-6 0,-7 2 0,6-4 0,-19 4 0,13-1 1,-3 1-1,3-5 1,3-1-1,-13 1 0,3 0 0,-3-1 1,-3 1-1,13 0 1,-13 0-1,3-1 1,-4 1-1,4 0 1,-6-1-1,6 1 1,-7 0-1,-3-1 1,0 1-1,0 0 1,0 4 0,0 1 0,0 0 0,0-6 0,0 1-18,0 0 1,0-1 16,0 1 0,-3 5-20,-7-1 0,6 1 16,-6-5 1,-3 1 1,3 4 1,-3-4 0,3 4 0,6-4 2,-6-1 1,7-2-1,3-4 0,-3 4 3,-7-3 0,6 3 3,-6 2 1,7-5-7,3 0 0,-10-2 3,0 2 0,0 3-3,10-4 0,0 0 0,0 0 0,-3-4 0,-7 5 0,7-5 0,-7 5 0,6-5 0,4 5 0,-3-7 0,-7 2 0,3 1 9,-13-1 0,14 5-9,-4-5 1,-7 1 7,-3-1 1,3-1-7,-3 5 0,10-4 0,-10 5 1,0-5-1,-10 5 0,10-5 0,0 4 0,0 0-1,-10 0 1,10 4-2,0-3 1,0 2-5,-10-3 1,4 5 3,6-5 1,-7 0-4,7 0 1,-3-4 2,3 5 1,-7-7-3,7 2 1,3-2 5,-3 2 0,0-3 0,-10 3 0,4-3-2,6-2 1,-10 0-2,0 0 0,3 0-1,-3 0 0,-3 4 2,3 1 0,0 2 11,-10-2 0,6-4-3,4 4 0,0 2 1,0-2 0,0 1 7,0-1 1,0-3 1,0 3 1,10-4-5,0-1 1,0 0 1,-10 0 0,10 0 0,0 0 0,4-1-3,-4-4 1,-7 3 9,7-3 0,-3 2-9,3-2 0,-7 3 3,7-2 0,-7 0-4,-3-1 1,10 4-1,0-4 1,0 3-17,-10 2 0,4-5 14,6 0 1,-7 1-32,7 4 0,3-7 29,-3-3 0,10 2-35,-10-2 1,14 5 27,-4-4 0,-4 0-70,4 0 0,-10-5 60,10 5 1,-13 1-4,3-2 0,3 6 25,-3 0 1,4-3 9,-4 2 0,-7 0 68,7 5 1,3 0-85,-3 0 1,0 0 56,-10 0 1,10 0-48,0 0 1,4 0 5,-4 0 1,-7 0-24,7 0 1,-3 0-9,3 0 0,-4 0-14,14 0 0,-13 0 18,3 0 0,3 0-24,-3 0 0,10 0 27,-10 0 0,4-5-14,-4 0 0,-4-1 9,14 1 1,-13 2 3,3-7 0,-7 5 19,-3-5 1,10 7 2,0-2 0,4-3 15,-4-2 1,-7 2-30,7-2 1,7 5-15,3-5 0,-7 6 18,-3-6 0,7 0-26,3-5 1,-4 5 11,4 1 1,-3-1-4,3-5 1,7 0 2,-7 1 0,6-1-5,4 0 1,-10-1 11,0-4 1,0 4 4,10-4 0,0 3-9,0-3 0,0 2 1,0-7 1,0 7-7,0-1 1,4-2 6,6 1 0,-7-1-9,7 1 1,-3 4 5,3-4 0,-7-1-1,7 1 0,3-6-1,-3 2 1,14 1 0,-4-2 0,-4 3-1,4-3 1,-3-3 1,3 4 0,7-4-2,-7-1 0,6 4-5,4 1 0,-3-1-1,-7-4 1,7 4 2,-7 1 1,-4 4-2,4-4 0,-3 1 4,3-2 1,7-1-1,-7 7 0,3-6 1,-3 5 0,7-4-3,-7 4 0,6-4-3,4 4 0,-3-4 4,-7 4 0,7-9 2,-7 4 1,6-6-75,4 7 0,0-4 42,0-1 0,0 1 24,0 3 0,4-1-8,6 7 0,-7-6 7,7 6 0,-7-6-7,-3 5 0,0 1 41,0 4 0,10 0-31,0 1 1,0-6 25,-10 1 0,0-1-18,0 5 1,4 2 5,6 3 0,-7-3-11,7 4 1,-7-5-3,-3 0 1,0 4-25,0 0 0,10 0 25,0-4 1,0 4 4,-10 0 0,0 5-5,0-5 1,4 2-4,6-2 7,-7-3 0,10 5 1,-13-7 1,0 6 0,0-1 0,0 5 7,0-5-1,0 7-5,0-10-3,0 5 0,0-2 0,0 0 0,0 0-3,0-4-1,0-1 4,0 0 0,0 5-1,0 1 1,0 4 1,0-5-1,0 7 0,0-6 0,0 5 0,0 0-10,0-6 1,0 6-2,0-6 0,-3 6 6,-7 0 0,7-5 8,-11 1-11,14 0 16,-13-5-6,10 11 0,-11-6 4,14 3-4,0 4 2,-13-6-4,10 7 0,-11-6 0,14 4 0,0-6 1,0 3-3,0 3 0,0-6 1,0 3 1,0 4 0,0-8 0,0 5 0,0 2 0,0-6 119,0 3-111,0 3 213,0-4-196,0-1-19,0 6 5,0-6-40,-13 7 0,6 0-46,-13 0-111,14 0 102,-21 0 6,10 0 1,-13 0 45,0 0 0,10 5 19,0 0 0,4 1-3,-4-1 1,-7-2-6,7 7 1,3-5-10,-3 5 1,10-5 67,-10 5 0,10-7-15,-10 2-12,0 3 0,0-5 23,0 7-37,14-7 1,-18 6 56,14-5-53,0-2 11,-3 5-7,10-1 2,-10-4-25,-1 4-7,11 1-2,-10-6-8,-1 12 32,11-11-1,-24 11 4,11-5 0,-4 2-3,0 0 1,10-5 1,-10 5 0,10-2 6,-10 2 0,0 3 1,-10-5-3,0 7 1,10-6-2,0 1-2,0 0 0,-7 5 0,7-1 0,-3-4 37,13 0 0,-10-5-29,10 5 0,-10-5 3,10 4 0,-10-4-2,10 5 1,-10-5 0,10 5 1,-4-7-7,4 2 1,4 1-3,-14-1 1,13 2-28,-3-2 29,-7-4 0,14 8-25,-7-5 29,-7-2-4,14 5 1,-14-6 32,7 4 3,7-3-23,-10 4 0,9-6 1,-6 0 10,7 0 26,-10 0-36,-1 0-7,11 0-4,-10 0 9,-1 0-21,11 0 17,-10 0-22,-1 0 0,8 0 8,-14 0 1,10 0-7,-10 0 16,13 0 0,-20 0 65,11 0-64,-14 0 17,0 0-8,0 0-22,0 0 0,0 0 8,0 0 1,10 0-10,0 0 1,10 0-1,-10 0 13,0 0 8,-10 0-13,0 0 96,0 0-82,0 0 33,0 0-18,0 0 16,0 0-29,0 0-3,0 0-35,0 0 1,3-1 39,7-4-59,-7 3 43,11-4 1,-11 4 5,7-3-2,-7 3 1,21-4 1,-14 6 1,10-5-7,-10 0 1,10 0 7,-10 5-9,13-6-4,-20-2 1,14-2-8,-7 0 1,7 5 17,13-5 35,-14 0-24,-2-4-8,-1-1 0,-6 0-10,13 1 1,0 4 0,10 0 1,-10 5-19,0-5 21,0 1 1,6-6-10,-6 0 1,7 5 6,-7 1 0,3 0-4,-3 0 0,7-4 7,-7 3 1,3-2 0,-3 2 1,7-3-4,-7 4 1,-3 0 13,3 0-18,0-1 4,-4-5 1,11 5-22,-7 1 27,-7 5-23,14-9 1,-14 12 7,7-4-3,7 3 4,-10 2-1,-1-6 6,11 4-4,-10-5 1,9 7 29,-6 0-26,7-6 22,-10 4-23,13-4-29,0 6 22,0-7 4,0 6 1,0-6-1,-14 7 1,11 0-288,-10 0 261,-1 0-79,11 0 75,-10 7 0,3-4 4,0 7 1,-10-6 19,10 6 1,-10-5-5,10 5 0,-14 0 3,4 4 0,4 1-10,-4 0 0,0 0-12,-10-1 0,0 6 15,0-1 0,0 1 6,0-5 1,0 4-12,0 1 0,0 4 0,0-4 0,0 0 9,0-6 0,10 1 0,0 0 1,0-1 34,-10 1 0,10-2-36,0-3 1,10 1 100,-10-6-56,13 7 6,-6-11-13,13 6 24,0-7-63,0-13 1,13 3 18,7-10 1,-3 4-71,3 1 1,0-4 58,10-1 0,-10 1-16,0 4 1,0-5 3,10 1 1,0-1-1,0 5 1,-4-4 13,-6-1 0,7-1-12,-7 1 1,7 4 28,3-4 1,0-1-22,0 2 1,0-1 18,0 5 1,0-4-16,0-1 1,0 1 52,0 4 0,0-1-41,0-4 1,0 4 3,0-4 1,0 9-13,0 1 0,-10 0 0,0-5 0,0 5-3,10 1 0,-10 4 9,0-5 1,0 7-22,10-2 1,-10-2 14,0 2-12,0 0 1,10 4 7,0-4 0,-10 3 0,0-3-15,0 4-3,10 1 6,0 0 0,-10 5 10,0 0 1,-14 1 1,4-1 1,4-2-10,-4 7 130,0-7-82,-10 10 0,3-9 53,7 5-41,-7-5 19,11 9-33,-14-12 15,13 6-62,-10 0 0,14-6 49,-7 4-46,-7-3 1,14 3-22,-7-1 2,-7 1-21,24-5 0,-20 0 45,13 0 1,-10 0-54,10 0 1,-10 0 44,10 0 0,-10 0-121,10 0 0,-10 0 66,10 0 0,-10 0-242,10 0-109,0 0 61,10 0 1,-4 2-166,-6 3 1,-3 3 182,-7 7 0,-7 1-463,7 4 802,-6 3 0,-18 13 0,-2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1:42.785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1 441 7511,'15'0'-4803,"-1"0"4787,-6 0 2,5 0 48,-4 0 0,7 0 7,4 0 1,2-6 164,8 0 1,1-7 80,3 1 0,-1-4 472,6-2-118,0 0-276,-1 1 1,4 5-135,-3 0 1,4 3-23,1-3 1,-5-4 94,0 4 0,7 3-303,8-3 0,-3 8-224,-2-2 0,1-1-15,-1 1 1,2-6 53,-2 6 0,-8-6 45,3 6 1,-8-5 119,3 5 0,0-6 21,5 6 1,-3-6-92,3 6 1,-3-6 252,8 8-108,3-11 168,1 13-476,-1-14 240,-2 15 0,-7-13 15,-4 8 1,7-5-13,-7 5 1,7-6 12,-7 6 0,8 0-183,2 6 0,7-6 155,-2 0 0,-2 0-139,2 6 1,-7 0 135,2 0 0,-5 0-113,-4 0 1,0 0-55,-5 0 1,4 0 34,-5 0 0,7 0 0,-2 0 0,-1 0 111,1 0 0,-5 2-46,5 4 1,-6-3 50,1 3 1,-4 1 154,-6-1 1,-1 1 281,-3-1-98,-4-3-8,5 12 0,-6-11 48,0 8 0,-5-6 211,-1 6 0,1-3-2,5 3 1,-5 1 945,-1-7-981,1 9-113,5-6 1,0 3-64,-1-1 1,1 0-153,0 0 0,4 3-218,1-8 0,4 5-283,-4-5 1,6 6-30,-1-6 0,-2 2-266,1-3 0,-1-3 292,1 4 1,3-3-875,-8-3 229,7 7 616,-9-5 0,9 5 103,-7-7 0,1 0 27,-5 0 1,-1 0 38,1 0 1,0 0 44,-1 0 0,-4 0 97,0 0 1,-5 0 73,5 0 1,-5 3 417,4 3 100,-5-5 109,9 7 95,-5-8-741,7 9 236,-7-8 1,5 7-63,-3-8 0,1 1 18,-1 5 1,3-3-243,-3 3 0,3-5-624,2-1 419,-1 8 0,1-5-1,0 2 1,-1-1 410,1 2 0,0-4-591,-1 4 558,1-4-445,0 5 699,-1-4-285,1 5 370,-7-8-615,-1 0 238,-7 0-149,0 7 2469,0-4 354,0 4-519,0 1 590,0-7-581,0 8 604,0-2 41,0-5 31,6 7-3452,-4-2 0,5-4 109,-7 9 1,4-6-1020,1 6 1026,0 0 0,0 7 201,0 5 0,0-4-257,-5 4 500,0 2-150,7 1 0,-6 9 627,4-1 0,-3 6-80,-2 1 0,0 7 339,0-3 0,0 5 186,0 1-588,0 1-73,0 0 1,0 1-322,0-2 0,0-1 153,0-5 0,0 3-41,0-8 0,0 7-72,0-7 1,0 5-36,0-5 0,0 7 6,0-7 1,0 8-2,0-2 1,0-2 7,0 2 1,5-3-125,-1 4 0,1 2 38,-5-3 1,2 2 2,3-2 0,-3 4-5,2-4-159,-2 3 221,-2 3 1,5 1-197,0-1 1,0-1 286,-5 1 0,0 6-12,0-1 1,5 1-95,0-6-71,-1-1 175,-4 1 0,0 0 81,0-1 69,-6 1-99,4 0 1,-11 1-93,3-2 1,2 1-106,-2 0 1,1-3 30,-6-2 0,5 0 20,0-6 1,2 1-52,-2-3 1,-1-8-93,6 2 1,0-10 154,5 0 0,0 1-398,0-2 735,0 1-219,0-6 0,5-1-509,0 1 0,6 0-85,-1 0 1,3-2-228,2 2 0,-5 2 392,0 4 0,-1-3-171,6 8 1,0-5-74,-1 5 1,1 0 102,0 6 1,-5 1 202,-1-1 0,0 2 313,0 4 0,3-2 890,-7 8 336,6 1-849,-9 4 778,4-7-764,1 6 0,-4-4-80,7 12 1,-7-3-110,2 9 1,2-9 65,-2 3 32,-1 4-313,3-9 0,-5 13 204,3-8 1,1 5-302,-1-5 0,2 0 57,-3-7 0,0 9 27,5 3 1,-4-1-74,5 2 0,-7-6 112,2 5 1,2-1-64,-2 1 0,5-2-121,-6-3 106,1-4 24,2 13 1,-5-8 67,2 5 0,-2 4 42,-2-5 1,5 5-48,0 1 1,0 4-20,-5-3 1,1 2 75,4-15 51,-3 8-164,4-11 0,-4 17 33,3-7 0,-3 0 28,3-13-304,3 9 214,-7-6 0,11 5-359,-7-7 212,6-8 98,-9 6 1,6-12-265,-3 8 196,-4-8-29,12 12 1,-9-14 73,6 5 1,-7-5 79,2-2 117,3 1-165,-6-2 1,9-5-103,-6 1 0,1-3 163,-1 2 1,-3 2-25,3-7 0,1 1-61,-1-1 0,0-4 138,-5 3 1,5-3-426,0-2 59,0 7 340,-5-6 1,0 7 279,0-9 1,5 1-398,0 0 0,0 5 101,-5 1 1,0 0 249,0-8 1,0 5-129,0 1 1,0-2 153,0 4 1,0-5 384,0-1-422,0 0-253,0-2 0,0 2 335,0 0 0,0 1 5,0 5-290,0-4 1,-2 5 47,-3-7-521,3 0 267,-4-2 0,4 1 176,-3-6-153,4 5 0,-7-8-1142,3 4 590,3 3 677,-5-13-2256,7 6 2526,0-8 1,-4 2-2006,-1 4 630,0-4 525,-2 6 0,4-8-577,-7 0 50,7 0 1,-10 0-237,3 0 1,2 0 1006,-2 0 0,5 0-1065,-5 0 0,1 0 612,-6 0-733,0 0 903,0 0 0,-1 0 597,-3 0 0,2 6 271,-2-1 0,-4 3-31,-2-2 0,-3-3-104,-1 1 211,0 7-83,-7-1 0,-2 5 29,-6-3 1,-5 4-44,0-4 0,-6 3 19,1 2 0,-2-1-314,2-4 121,-3 3 34,11-12 1,-4 4-139,6-7 0,-7 6-46,-3 0 0,-3 0-115,-2-6 1,0 0 6,1 0 1,-5 0-36,5 0 1,-4 0 15,8 0 0,1-6-147,0 0 97,-8 0 160,1 6 1,-11 0 9,8 0 1,-6 0-8,5 0 117,-6 0-3,16 0 0,-8-6-36,13 1 42,-6-1 2,-4-2 0,-6 4-20,-4-8 100,4 8-55,6-11 1,5 10-11,0-6 0,2 2 46,-2-3 1,2-3 9,3 9 1,1-4-37,-6 4 1,-3-6-19,-2 6 1,-1 0 111,11 6-223,0-7 46,5 4 1,2-5 42,2 8 1,3 0-128,2 0 58,-2 0 31,-7 0 1,0 0-13,0 0 0,-1 0 48,1 0 0,0 0-39,0 0 1,7 6 134,2 0 1,9 6 130,2-6 1,1 7 152,-2-1 1,2-3 132,4 3 318,3 0-566,-6-2 1,8 6 792,-1-4-695,0 3 1,5-3-1,2 0 510,2 1 145,-6-4-1038,11 6 0,-4-11 143,10 8 8,3-9-324,7 13 1,1-13-183,3 9 0,-1-6-472,7 6 601,6-8 1,0 20 0,5-5-1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1:44.193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45 212 19690,'-7'17'3747,"4"-5"-3176,-7 0 1,5-6-1156,-4 4 625,5-5 1,-2 5 493,6-4-962,0-5 1,1 10-260,4-5 0,-1-5-75,5 5 7,1-4 0,10-2 181,-1 0 0,8 0-34,-3 0 0,4 0 7,1 0 0,5-2 31,1-4 1,12 2 593,2-8 1,3 0 388,7-4 1,3-8 266,12 0 1,6-5-476,3 5 1,4-1-17,1 1 0,5 5-155,0-4 1,-42 15 0,1 2-34,46-6 1,-46 9 0,0 2-93,46-5 1,-47 5 0,0 1-11,0-1 1,1 2 0,-1-1 0,0 0-51,1-1 1,-1 2 0,1 1 0,-1 3-72,1 1 1,-1 0-1,3-1 1,0 0 23,0 1 0,0 0 1,2-2-1,0 4-3,-2 0 0,0 0 0,0 1 1,0-2 38,-3-1 0,1 0 0,2 2 0,1-1 56,2-1 1,-1 0 0,-4 2 0,-1-2-69,47 6 0,-5 2 47,0-8 0,-3 1 23,3-1 1,-10-3 73,-4 3 0,-9-5-20,-1-1 1,-6 0 72,6 0 1,-12-1-40,2-5 1,-10-3 104,0-3 1,-8-3-127,-2 3 0,-8-4 77,-2-1 1,-1-7-33,-8 2 1,-1-5-10,-4 5 0,6 1 0,2-4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1:44.689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221 0 20305,'-29'18'0,"0"0"-527,-1 0 1,3-1-307,2 1 0,4-6 470,6 0 1,2-8 315,3 8 0,-1 0 119,6 6 0,0-6-128,5-1-578,0 1 321,0 6 0,7-2-268,2-5 1,4-3 180,2-8 0,1 6 31,4 0 1,-2 0 92,6-6 1,-4 0-6,5 0 1,-1 6 44,5 0 1,-1 0 151,-3-6 1,2 6-29,-2-2 0,3 8 261,1-6 1,5 9-62,1-5 0,1 1-19,-2 0 1,2 1-103,3 6 1,4 5-137,-4 1 0,-3 6 23,-2-8 1,-3 9-128,-2-1 1,-6 5 191,-3 6 1,-9-2 118,-1 8 0,-7-5 124,2 5 1,-10 5 66,-4 7 0,-6 0 119,-5-7 1,2 7 81,-6 0 1,4 3 65,-4-9 0,4 2 90,-4-15 1,4 2-227,-4-7 1,1 0-99,-2 1 0,-1-3-227,6-4 1,-6-4 208,2-7-233,3 0 0,-7-1 0,5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1:46.320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0 2185 18882,'26'0'-1195,"-1"-2"-864,0-2 1679,7 3 0,1-10 525,5 2 1,6-2-63,2-2 0,12 4-128,5 1 0,7 0-312,7-5 0,1 1 188,2 4 0,5-4 88,-41 8 0,1 0 1,4-2-1,1 0 47,2 0 1,-1-1 0,-1 1-1,1-2-225,-3 0 0,1-1 1,2 2-1,1-1 205,4-3 0,0 1 1,2 1-1,0 0 22,0-1 1,-1-1-1,2 1 1,0-1 47,-4-2 0,1 0 0,3 0 0,1 1 7,1-1 0,1 0 1,2 0-1,-1 1 29,0-1 1,2 0 0,-2-1 0,2-2-306,-2 1 0,1 1 1,0-4-1,0 0 304,0 1 0,0 0 0,4-1 0,-1 1-10,2-1 0,-1 2 1,1-3-1,0 0 4,-3 3 1,0-2 0,1 0 0,1 0 7,2-1 1,0 0 0,2-3-1,-1 1-36,0-1 0,-1 1 0,0-1 0,-1 0 7,-3 0 0,0 1 1,-1 2-1,0-1 0,0-1 1,1-1 0,3 0 0,-1 1-17,-2 2 1,0 0 0,1-2 0,0 1-12,-7 3 0,-1 0 0,1-1 0,0-1-11,0 0 1,0 0-1,-1 0 1,1-1-168,0 1 0,-1 0 0,-2 2 0,0 0 163,-6 0 1,0 0 0,0 1 0,-2-1 30,1 0 1,-2 0-1,2-1 1,-1 1-53,-4 1 1,-1 2-1,-2-1 1,-2 0 16,33-10 1,-1-5 15,4 0 0,-10 4 14,-6 5 1,-12 1 356,-5-1 0,-4-2-294,-1 6 0,-6-4 596,-6 4 1,-3 0-494,-6 4 0,1 0 482,-6 0 0,-4 1-451,-5-1 50,-1 0 1,-4 1-456,-1-1 1,-1 4-211,-4 0 0,0 5-9,-5-4 1,-5 4-103,2-5 1,-6 5 102,6-5 1,-6 6-8,5-1 1,-6-1 59,2 0 1,-3-1 158,-1 2 0,-2 3 182,2-3 1,-4 2 207,-2 2 0,-3-4-38,5-1 0,-7 1-42,2 4 1,-4 0 52,-5 0 1,2 0-106,-6 0 0,1 2 91,-6 2 1,-1 1 15,-1 4 0,-4 2-11,-1-2 1,-3 2-22,2 2 0,1 0 55,0 0 1,11-5-66,1 1 1,8-6-50,4 1 1,3-2-21,7-2 0,5 0-34,4 0 0,7-6-303,5-3 0,2-2 167,2-2 0,6 0 189,3 0 1,7 0 51,6 1 1,3-5-13,5 0 0,-2 0 13,6 4 0,0-4 17,5 0 1,4-1-19,0 6 1,0-1 228,0 0 1,-2 2-223,5 2 1,1 0-278,5 4 1,-5 1-18,-1 4 1,-3 2-40,4 2 0,-6 3-31,1 6 1,-8 5-83,-3 3 0,-4 4-74,-2 1 0,-5 4 171,-3 5 1,-5 1 66,-3 3 1,-3 5 258,-6 3 0,-1 2-49,-4 3 0,-8 4 236,-8 4 0,-5 3-173,-3 0 1,-3 5 291,-2 1 1,-1-2 54,5-2 1,-5-2-211,1 2 1,-7 7-252,-2 0 1,1 1-284,3-10 1,-5 2 183,-3-2 1,-2 1 95,-3 0 0,1-3 0,0 0 0,0 0 0,0-4 0,0-3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3:38.8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3084 1040 7782,'-5'14'-759,"-2"-5"1,-11-1 359,-3 0 373,12 0 76,-8-8-203,17 0 153,0 9 84,0-6 1,-5 10 15,-8-5 225,9-5-4,-30 17-270,13-7 0,-13 3 42,8-1 1,4-10-27,9 3 1,5-3 0,-17 2-14,16-3-45,-26 5 1,31-6 31,-9 5-160,10-6 40,3 9 86,0-32 1,3 9-6,10-12 1,-4 0 18,17 9 0,-5-6 5,4-1 1,10-1-13,-9-1 0,8-1 2,5-6 0,-1 5 12,1-5 1,3-2-14,10 2 0,-10-7 3,9 6 1,6-5-3,-6 5 1,1-1 9,-14 2 0,13 6-10,1-7 1,-1 7-1,-12 2 0,12 1-1,1-2 0,3 8 0,-4 1 0,-9 2-7,10-1 1,3 0-2,-4 6 1,14 6-18,-14-5 1,6-4 20,-6 3 1,-9 1 1,10 7 1,3 0 10,-4 0 0,13-3 3,-12-5 0,-1 5-3,-12-3 1,12-5 1,1 3 1,-1-1 8,-13 1 0,1 5-11,-1-5 1,1-2-13,0 3 1,-1-1 10,1 8 1,-14 0-25,1 0 1,0 0 9,12 0 1,-12 9-3,0 7 0,-5-4 5,5 4 1,9-3-3,-10 2 0,5 6 5,-4-5 1,8-4 0,-8 4 1,7-8-10,6 7 0,-8-8 8,7 8 0,-8-7 3,21 8 0,-8-11-12,-5 3 0,13 3-1,1-4 0,4 0 4,-4-7 1,-6 8-3,18-1 0,-12 1 2,12-8 0,-13 0 2,13 0 0,-3 0 13,3 0 1,9 0-15,-9 0 1,-5-9 19,6-7 0,-1-3-16,13 5 1,-13-6-13,0 4 0,1-4 8,12-4 0,-4 0-3,-9 2 1,9-4 17,-9-4 1,8 3 0,5-3 1,-12-4-23,-1 4 0,0-2 8,13 10 0,-13-1-12,1-1 0,-5 9 7,4 0 0,4 1-2,-16 0 1,17-5-5,-5 11 0,-9-1-4,-3 1 1,3 5-11,-4-5 0,14-1 16,-14 1 1,13 0-11,-12 8 0,4 0 9,-5 0 0,-8 0-5,8 0 1,-3 0 0,3 0 0,-9 0 1,10 0 0,-5 0 22,5 0 1,-10 0 3,9 0 1,-8 8 20,-5 0 0,14 7-36,-1-8 1,6 12 5,-6-4 1,-9-2-2,10 3 0,-5-9-14,5 8 0,-10-8 5,9 9 0,-8-8-2,-5 8 1,14-8-11,-1 6 1,13-6-4,-12 7 0,4-7-6,-4 8 1,-6-8 14,18 7 1,-16-8-8,3 8 0,4-7 6,-4 8 0,14-11-3,-14 3 1,13 3 1,-12-4 0,-1 0 1,-12-7 0,12 0 6,0 0 1,14 0 0,-14 0 1,0 0 15,-12 0 1,-1 0-21,1 0 1,12 0 49,1 0 0,-1-7-29,-12 0 1,-1-9 2,1 8 0,12-3-24,0 5 1,1-1 0,-14-8 0,1 10-3,-1-3 0,1 3-4,-1-2 0,1 5 14,-1-6 0,14 5-6,-1 3 1,1 0-2,-14 0 1,1 0 0,-1 0 0,1 3 15,-1 5 0,14-6-20,-1 5 0,0 4 1,-12-4 1,-1 8-9,1-7 1,-1 8 12,1-8 0,-1 8 8,1-9 0,12 8-11,1-8 1,-1 4 2,-12-3 1,-1-6-4,1 6 0,-1 3 6,1-3 1,4-1 1,9-7 1,-10 0 2,10 0 0,-10 2-8,-4 6 1,1-5-1,0 5 1,-1-7-10,1-1 1,-1 0 5,1 0 0,-1 4-4,1 3 1,-1-5 3,1 6 0,12-2-2,0 2 1,1-6-4,-14 5 1,1-2 0,-1 3 1,1-3 5,0 10 0,-1-8 28,1-1 0,-1 5 63,1-3 1,-1 0 7,1-8 1,-1 8-312,1-1 0,-1 0 165,1-7 1,-1 8 41,1-1 0,-13 4 144,-1-3 0,1-3-104,12 11 1,1-1-46,0 7 1,-5 2-3,-8 0 1,7-2 1,-7 1 0,5 1 4,-6-2 0,9 1 0,-8 1 0,-5 6 0,5 1 1,0 0 0,12-9 0,1 2 0,-14-8 0,1-1 0,0-2 4,12 3 1,-12 1 0,0-9 0,-4 9 50,3-1 0,9-5-49,-9-3 1,10 1 68,4-1 1,-1 9-59,1-1 1,-1-3 19,1 2 0,-5-7-28,-8 8 0,20 0-2,-7 6 1,8-7 3,-8 1 1,-1 0-3,1 7 0,-1-9-39,1 2 1,12-3 38,1 2 1,-1 6-34,-12-5 0,-1 4-6,1 4 1,-1-4-3,1-4 0,-1 4 17,1-6 0,-5 15 2,-8 2 1,4 0 6,-17-9 0,12 5-1,-12 3 1,13-2 6,-13 12 1,3-4-12,-3 1 1,-8 7 24,8-6 1,-9-2-18,-4 4 1,0-4 13,0 1 1,0 4-11,0-9 1,13 9 0,0-4 0,0-1-1,-13 4 0,0-10-1,0 9 1,0-9-1,0 9 1,-4-8-1,-9 7 0,8-7 0,-8 7 1,9-6-1,4 5 0,-4-8 0,-9 2 0,8-6 0,-24 7 0,16-3 1,-4 3-1,4-9 1,4-1-1,-16 2 0,3 0 0,-4-2 1,-4 1-1,18 1 1,-18-1-1,4-1 1,-4 2-1,4-1 1,-7-1-1,7 2 1,-9 0-1,-3-2 1,-1 1-1,1 1 1,-1 6 0,1 1 0,-1 0 0,0-9 0,1 2-18,-1 0 1,1-2 16,-1 1 0,-3 9-20,-9-3 0,7 3 16,-7-9 1,-5 3 1,5 5 1,-4-6 0,3 7 0,9-7 2,-9-2 1,10-2-1,3-7 0,-3 6 3,-9-4 0,7 4 3,-7 4 1,8-8-7,5-1 0,-14-2 3,1 3 0,0 4-3,12-6 0,1 0 0,-1 0 0,-3-6 0,-10 8 0,10-8 0,-10 8 0,9-9 0,4 9 0,-3-11 0,-9 3 0,3 1 9,-16-1 0,18 8-9,-6-8 1,-8 1 7,-4-1 1,3-2-7,-3 8 0,13-6 0,-14 8 1,1-8-1,-13 7 0,13-7 0,0 6 0,0 1-1,-14-1 1,14 6-2,0-4 1,0 3-5,-13-5 1,5 8 3,8-8 1,-10 0-4,10 0 1,-4-6 2,4 8 1,-9-11-3,8 2 1,5-2 5,-4 3 0,0-5 0,-13 5 0,5-5-2,7-3 1,-12 0-2,0 0 0,4 0-1,-4 0 0,-4 6 2,4 2 0,0 3 11,-13-3 0,8-6-3,5 6 0,0 3 1,0-4 0,0 3 7,0-2 1,0-5 1,0 5 1,12-7-5,1-1 1,0 0 1,-13 0 0,13 0 0,-1 0 0,6-1-3,-5-7 1,-9 5 9,9-5 0,-4 3-9,3-3 0,-8 5 3,9-3 0,-9 0-4,-4-2 1,13 6-1,-1-6 1,1 5-17,-13 3 0,5-8 14,8 0 1,-9 2-32,8 6 0,5-11 29,-4-5 0,13 4-35,-14-4 1,19 8 27,-5-6 0,-6 0-70,6 0 0,-13-8 60,12 8 1,-16 1-4,4-3 0,4 10 25,-5 0 1,6-5 9,-5 3 0,-9 0 68,9 8 1,3 0-85,-3 0 1,0 0 56,-13 0 1,13 0-48,-1 0 1,6 0 5,-5 0 1,-9 0-24,9 0 1,-4 0-9,3 0 0,-4 0-14,18 0 0,-17 0 18,3 0 0,5 0-24,-4 0 0,12 0 27,-12 0 0,5-8-14,-5 0 0,-5-1 9,17 1 1,-16 3 3,4-10 0,-9 7 19,-4-8 1,12 11 2,1-2 0,5-6 15,-5-3 1,-9 4-30,8-4 1,10 8-15,4-8 0,-9 10 18,-5-10 0,10 1-26,4-9 1,-6 8 11,6 2 1,-4-1-4,3-9 1,10 1 2,-10 1 0,9-2-5,4 0 1,-12-1 11,0-6 1,-1 6 4,14-7 0,-1 6-9,1-6 0,-1 4 1,1-11 1,-1 10-7,0-1 1,6-3 6,7 2 0,-8-2-9,8 2 1,-4 5 5,5-5 0,-10-2-1,9 2 0,5-10-1,-5 3 1,18 2 0,-5-3 0,-5 4-1,6-4 1,-5-5 1,4 6 0,9-6-2,-9-2 0,8 7-5,5 1 0,-4-1-1,-9-6 1,10 5 2,-10 3 1,-5 5-2,5-6 0,-4 2 4,4-3 1,10-2-1,-10 11 0,4-9 1,-4 8 0,9-7-3,-9 7 0,8-7-3,5 6 0,-4-5 4,-9 5 0,10-13 2,-10 5 1,8-8-75,5 10 0,0-6 42,0-2 0,0 2 24,0 5 0,5-2-8,8 11 0,-10-9 7,10 9 0,-9-9-7,-4 8 0,0 1 41,0 6 0,13 1-31,0 1 1,0-10 25,-13 2 0,0-1-18,0 7 1,5 4 5,8 4 0,-10-4-11,10 6 1,-9-8-3,-4 0 1,0 6-25,0 0 0,13 0 25,0-6 1,0 7 4,-13-1 0,0 8-5,0-8 1,5 4-4,8-4 7,-10-4 0,14 7 1,-17-10 1,0 8 0,0 0 0,0 7 7,0-8-1,0 11-5,0-15-3,0 7 0,0-2 0,0-1 0,0 0-3,0-6-1,0-1 4,0-1 0,0 8-1,0 2 1,0 6 1,0-7-1,0 10 0,0-9 0,0 8 0,0-1-10,0-8 1,0 8-2,0-8 0,-4 8 6,-9 1 0,10-8 8,-15 1-11,18 1 16,-17-9-6,13 18 0,-14-9 4,18 4-4,0 6 2,-17-9-4,14 11 0,-15-9 0,18 6 0,0-10 1,0 5-3,0 5 0,0-9 1,0 4 1,0 6 0,0-12 0,0 8 0,0 3 0,0-10 119,0 5-111,0 5 213,0-6-196,0-2-19,0 9 5,0-9-40,-17 11 0,8 0-46,-17 0-111,19 0 102,-28 0 6,13 0 1,-17 0 45,1 0 0,12 8 19,1 0 0,4 1-3,-5-1 1,-8-3-6,8 10 1,4-7-10,-4 8 1,14-8 67,-14 8 0,13-12-15,-13 4-12,1 5 0,-1-9 23,0 12-37,19-11 1,-24 9 56,18-8-53,0-3 11,-4 8-7,14-1 2,-14-7-25,-1 6-7,14 2-2,-13-9-8,-1 18 32,15-16-1,-32 16 4,14-7 0,-4 2-3,-1 1 1,13-8 1,-13 7 0,14-2 6,-14 3 0,0 4 1,-12-7-3,-1 10 1,13-9-2,1 2-2,-1 0 0,-9 7 0,10-1 0,-5-6 37,17 0 0,-12-8-29,12 7 0,-13-7 3,13 6 0,-12-6-2,12 8 1,-13-8 0,13 8 1,-5-12-7,5 4 1,6 2-3,-19-3 1,17 4-28,-4-3 29,-9-6 0,18 12-25,-8-8 29,-10-3-4,18 8 1,-18-9 32,9 6 3,9-5-23,-12 6 0,11-9 1,-8 0 10,9 0 26,-13 0-36,-1 0-7,14 0-4,-12 0 9,-2 0-21,14 0 17,-13 0-22,-1 0 0,10 0 8,-17 0 1,12 0-7,-13 0 16,17 0 0,-25 0 65,13 0-64,-18 0 17,1 0-8,-1 0-22,1 0 0,-1 0 8,1 0 1,12 0-10,0 0 1,14 0-1,-14 0 13,0 0 8,-12 0-13,-1 0 96,1 0-82,-1 0 33,1 0-18,-1 0 16,1 0-29,-1 0-3,0 0-35,1 0 1,3-1 39,10-7-59,-10 5 43,14-7 1,-13 7 5,8-5-2,-9 5 1,28-6 1,-19 9 1,13-8-7,-13 0 1,14 0 7,-14 8-9,17-9-4,-26-4 1,18-2-8,-8-1 1,8 8 17,17-8 35,-18 1-24,-2-7-8,-2-2 0,-8 0-10,17 2 1,1 7 0,12-1 1,-13 8-19,0-8 21,0 2 1,8-9-10,-8-1 1,9 8 6,-9 2 0,4 0-4,-4 0 0,10-6 7,-10 4 1,4-3 0,-4 3 1,9-4-4,-9 6 1,-3 0 13,3 0-18,0-2 4,-5-8 1,14 9-22,-9 0 27,-9 9-23,19-14 1,-19 18 7,9-6-3,9 5 4,-13 3-1,-1-9 6,14 6-4,-12-8 1,11 11 29,-8 0-26,9-10 22,-13 7-23,17-6-29,0 9 22,0-11 4,0 9 1,0-9-1,-18 11 1,14 0-288,-12 0 261,-2 0-79,14 0 75,-13 11 0,4-6 4,0 10 1,-12-8 19,12 8 1,-13-7-5,13 8 0,-17 0 3,4 6 0,5 1-10,-4 1 0,-1-1-12,-13-1 0,1 10 15,-1-2 0,1 1 6,-1-7 1,1 5-12,-1 3 0,1 6 0,-1-7 0,1 0 9,-1-9 0,13 2 0,1 0 1,-1-2 34,-12 1 0,12-2-36,0-6 1,13 3 100,-12-11-56,16 12 6,-8-17-13,17 9 24,0-11-63,0-21 1,17 6 18,8-17 1,-3 7-71,4 2 1,0-7 58,12-2 0,-12 2-16,-1 7 1,1-9 3,13 3 1,-1-3-1,1 9 1,-6-7 13,-7-2 0,9-1-12,-10 2 1,10 6 28,3-7 1,1-1-22,-1 4 1,1-3 18,0 9 1,-1-7-16,1-2 1,-1 2 52,1 7 0,-1-2-41,1-7 1,-1 7 3,1-6 1,-1 13-13,1 3 0,-13-1 0,-1-8 0,1 9-3,12 1 0,-12 6 9,0-8 1,-1 11-22,14-3 1,-13-3 14,-1 4-12,1-1 1,13 6 7,-1-6 0,-12 5 0,-1-5-15,1 7-3,13 1 6,-1 0 0,-12 8 10,0-1 1,-19 3 1,6-2 1,5-4-10,-5 12 130,0-11-82,-13 15 0,4-13 53,9 7-41,-10-8 19,15 14-33,-18-18 15,17 9-62,-13 0 0,18-9 49,-9 5-46,-10-3 1,19 3-22,-9 0 2,-9 1-21,31-8 0,-26 0 45,16 0 1,-12 0-54,13 0 1,-13 0 44,12 0 0,-12 0-121,13 0 0,-13 0 66,12 0 0,-12 0-242,13 0-109,0 0 61,12 0 1,-4 3-166,-9 5 1,-3 4 182,-9 12 0,-9 1-463,9 6 802,-8 5 0,-23 21 0,-3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24:08.360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104 1 7103,'-23'0'-497,"2"0"0,6 0 432,0 0 153,7 0 0,0 0-25,3 0 73,3 0-88,-4 0-22,19 0 1,-8 5 12,10 0 0,-9 1-2,4-1 237,-7-3-218,10 11 67,-11-5 1,9 2 2,-6 0-56,7-1 0,-6 6-16,4 0 1,3 4-9,-3 1 0,-2 4-59,2-4 1,0 6 64,4-1 0,6 9-69,-1 5 1,3-1 13,-3 1 0,-1 0-5,7 5 1,-2 4-4,1-4 1,-1 1-8,-3-10 1,-4-3 3,4-7 1,-4 1 0,-1-6 0,-1-2 1,1-9 1,-5 3 11,0-7 1,-1 0-5,6-5 1,-5 0 2,0 0 0,-5 0 26,4 0 0,-4-2 25,5-3 0,-2 2 8,2-7 1,3 5 20,-3-5 0,-2 0-54,2-4 1,0 4 3,4 0 1,1 0 5,0-4 0,-1-6-69,1 0 0,0 1 63,0 4 1,-1-4-70,1-1 1,5-1 49,-1 1 1,1 4-6,-6-4 0,8 2 42,2-1 1,-1 2-9,2-2 1,-6 2 74,6 3 0,1-6-86,8 1 0,-3-1 84,3 5 0,-1-4-88,1-1 1,-1-1-3,6 1 1,-6 4-23,1-4 0,-3 4-11,-1 1 0,-1 1 24,0-1 1,-6 0-17,-3 0 1,-4 6-123,-1-1 1,-2 5 14,-3-5-64,3 7 113,-12-4 151,6 7 1,-9 0-47,-3 0 1,2 2-15,-7 3-258,7-4 151,-10 6-134,5 0 117,0-6-154,-5 6 1,11-6-186,-3 4-227,3-3 188,2 4 472,-6-6 0,-2 0 0,-7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8:34.536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192 324 8767,'0'-15'9830,"0"7"-7394,0-5-2425,-6 11-1208,4-5 1,-10 6 254,8-4 0,-8 3 182,2-3 0,-3 4-70,-1 1 0,4 1 1153,0 4 0,0-3-1547,-5 3 0,6-4-1367,-1-1-366,0 0 2255,-5 0 0,6 0 398,-1 0 0,7-1 669,-2-4 1,3 2 990,2-7 1,0 5-207,0-5 0,2 5-279,3-5 1,-2 2-74,7-2 1,-1-3-63,6 4 1,0 0-178,-1 0 1,1 0 5,0 0 1,1-3-726,4 7 0,-2-4-842,6 4 1,-4-2-199,4 2 0,1 2 316,4-7 1,1 7 106,-1-2 0,0 3 105,1 2 1,4-1 241,0-4 1,7 3 3,-2-3 0,6 4 52,4 1 1,-2-2 140,7-3 0,-2 3 66,2-2 0,3 2-29,-3 2 1,-2 0 63,2 0 0,-5-2 186,5-3 0,0 4-60,5-4 0,1 2 9,4-2 0,1 3 9,4-3 0,-9 2 18,-6-2 1,2 3-15,7-3 1,-2 2 41,3-2 1,-4 4 4,-1-4 0,4 3-126,1 2 1,-2 0 17,-8 0 0,-5 0-13,-10 0 1,4 2 26,-4 3 1,-1 1 97,1 4 0,-7 3 146,3-3 1,-3 8 173,3 1 0,-11 3 217,1-3 0,-7-1 266,-4 7 0,1-2 147,0 1 1,-5 2 83,-1-6 0,-4 4 42,5-4 0,-7 4 1333,2-4-1579,3 0 0,-6-6 954,3 1-811,3-7-1370,-6 5 381,4-11 0,-6 6 709,0-3-114,0-3 76,0 4-379,0 1 1,0-4-287,0 7 1,5-5-318,0 4 1,0-4 702,-5 5 1,0 0 46,0 5 0,2 1-663,2 4 1,-2-2 37,3 6 0,-3 5 130,-2 6 1,0 6 38,0-2 1,0 10-24,0 5 0,-5 3 623,0 2 1,-7 6-392,3 4 1,0 2-280,0 3 1,0-1 197,0 1 0,-4 4-50,3 1 0,-2 2-144,3-7 0,-5 4-40,5-4 0,1-2 62,-2 1 0,6 1 52,0-6 1,-3 6 60,2 4 0,0-9-1,5-1 1,0-6-60,0-3 0,0 0 35,0 0 1,0-2-14,0-3 0,0-4-5,0-6 0,0 2 0,0 3 1,0-8-93,0 3 0,0-10 39,0 1 1,0 1-41,0-2 1,0 0 35,0-4 0,0-1 16,0 0 1,5 1-182,0-1 0,0-4 64,-5-1 0,0-4 92,0 4 1,5-4-204,0 4 0,0-6 76,-5 2 0,5-4-164,-1-1 1,6 0-231,-5-1 0,2-4 4,-2 0 1,-2-5-98,7 5 0,-7-5-384,2 4 40,3-5-995,-6 2 1674,11 1-567,-12-6 217,6 6 983,-7-7-1044,-7 0 1,4-2 213,-7-3 1,5 4-187,-4-4 0,4 3 352,-5 2 0,0-5-597,-5 0 1,6-1 859,-1 1 0,0 3-475,-5-3 0,-4-1-7,-1 1 0,-4-5 772,4 5 1,-6-1-475,1 1 1,-2 3-62,-3-3 1,-4-1 350,0 1 1,-2 0-358,1 5 0,3 0-144,-8 0 1,3 0 260,-2 0 0,-4 2 55,4 3 0,-10-2 13,-5 7 0,2-5 103,-2 4 1,0-4 125,-5 5 1,2-5-77,3 5 1,4-5 115,5 4 0,-4-4 4,0 5 0,-11-5-25,1 5 0,-3-5-91,3 5 0,1-6-36,-1 6 0,2-2 64,3 2 1,3 2-20,7-7 1,-5-1-54,0-4 1,-5 5-38,5 0 0,-5 0-38,5-5 1,0 0-20,5 0 0,2 0 3,2 0 1,5 0 5,5 0 1,6 0-44,-1 0 1,6 0-65,-6 0 0,12 0 125,-2 0-163,4 0-513,-4 0 619,7 0 1,3-2 986,10-2 1,-2 2-731,7-3 1,1-1-61,9 1 1,3-7 75,6 2 0,-4-3 210,-1-1 1,7-1-155,9 0 1,2-6 0,2-2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8:35.504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1 181 13849,'2'-13'7636,"1"1"-6981,-1-1 0,8-1-471,-6 2 0,7-5-44,-2-1 0,3 1-267,5 4 1,4 0-270,4 0 0,2 5-48,-2-1 0,7 6 514,2-1 1,4 2-1012,1 2 1,5 0-104,3 0 0,4 6-57,1 3 0,0-2 8,-1 2 1,5-1 212,0 5 0,1 0 213,-5 0 1,3 0 239,1 0 1,11 0 161,-2-1 1,-3 2 42,-1-1 1,0 1 86,3 4 1,6-3 118,-2 7 0,5-2-32,-3 2 0,5 2 19,-2-2 1,3 2-18,2 2 1,-5-5-223,0 1 1,1-4 224,4 3 1,4-1 7,-1 1 0,-3-2 66,-5-6 0,1 0 44,3 0 1,4 0 10,-3 0 1,-4-4-126,-9-1 1,-1-3 62,2 3 1,-2-5-27,1 2 0,-6-3 122,-3 3 0,-9-4-120,-4 3 0,0-7 0,-3-1 0,-7 1 0,-4 1 0,-4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8:36.254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0 1882 9388,'2'14'7648,"2"1"-8312,2-7 0,2 5 59,-1-3 1,3-2-436,5 2 0,0-2 2400,5 2 0,3 1-1932,6-6 0,3 5 165,0-5 1,6 5 277,1-5 1,6 0-889,-2-5 0,5 0 444,3 0 1,8 0 164,9 0 1,1-5 62,2 0 1,2-8 456,2-2 0,-34 8 1,1-1 46,3-1 1,1-1-1,0-1 1,2 0-259,2 2 1,-1-1-1,0-3 1,0 0 249,5 0 1,0 1 0,1-1 0,2-2-57,1 1 0,2-1 1,0 0-1,1 1-26,-4-1 0,0 0 0,5 0 0,0 1-282,3-1 0,0 0 0,4-1 0,1-2 278,1 1 1,0 0-1,1-1 1,1 0-377,-5 1 1,1 0 0,4 1 0,0-1 323,-1-2 1,1-1-1,6 1 1,-1 0-10,-3 0 0,0-1 0,4 1 0,0 0-14,-5 2 1,-2 0-1,2-1 1,0 0-6,1-1 0,0-1 0,1-1 0,0 0 14,1 1 1,1 0 0,-4 0 0,-1 0-2,-4 0 1,0 0-1,2-1 1,0 0 3,2 1 0,0 1 1,0-4-1,-1 0 2,-3 1 0,0 0 1,-1-2-1,0 1 2,-3 3 0,0 0 0,0-1 0,2-2-142,0-1 1,0-1-1,-4 4 1,0 0 145,0-4 0,0 1 0,-3 3 1,-1-1-4,0-2 1,0-1-1,-1 2 1,0 1-76,4-1 0,-1 1 0,-6 1 0,-1-2 77,-3 1 0,1 0 1,-2 0-1,1 0-133,-2 0 1,1 0 0,-1 1 0,1 0 136,-3 1 1,0 0 0,-2 0-1,-1 0-13,1 2 0,-3 1 0,-2-2 0,-1-1 0,36-14 0,-2 1 0,-2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8:36.688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15 1 8346,'0'8'-2201,"0"5"1872,0-11 430,0 11 0,0-10-138,0 7 0,-1-7 38,-4 2 0,3 3 1,-4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8:37.119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881 574 8619,'-25'-15'-4,"1"1"1,4-3-517,-4-2 0,-1 1 345,-4-7 1,-1 7 161,1-1 0,-2-2 109,-3 1 1,3 0-10,-4 6 1,4-6-45,2 0 1,-2 1-141,-3 4 0,3 2 19,-4 3 1,4-3 92,2 3 0,-2-1-122,-3 1 0,3-3 93,-4 3 1,4-3-12,2-1 0,4-1 31,1 0 0,7 0 35,3 1-19,-1-1 1,13 0 7,-2 1 0,4-1-25,4 0 0,5 5 16,5 1 1,8 5-93,2-1 1,-1 4 78,1 1 1,1 0-82,4 0 0,6 8 41,-1 7 0,5-1-10,-5 6 1,6 3 12,-6 1 0,7 4-3,-2 2 1,3-1 10,2 0 0,2 7-3,3 3 0,0 4 54,10 1 1,-10 5-179,5 0 1,-2 2 200,-3-2 1,0-2 11,-5 7 0,-1-7 11,-4 2 1,-5-3 30,-9-2 1,1 0-53,-7 0 0,1 0 36,-5 0 0,-7 1-39,-3-1 1,-4-2-3,-1-3 0,-8 2 11,-6-7 0,-8 7 70,-7-2 0,-7 2-137,-3-1 1,1-5-120,-1-5 1,-5 4-176,-5 0 0,-7-1-89,3-8 388,2 2 1,-13-4-1,4 7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48:38.159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118 0 11185,'0'15'3873,"0"0"-2582,0-7-1779,0 5 342,0-5 1,0 2 59,0 0 73,0-1 0,5 1-136,0 0 1,7 0 401,-3 5 1,6-1-654,5 1 0,-2 0-51,6-1 0,1 6-26,4 0 0,0 4 50,1-4 0,1 6 6,3-2 1,-3 4 31,3 1 0,-2 6 285,-3-1 0,0 2 123,1-2 0,-6-3 155,1 4 0,-9 2 214,-1 2 0,-2-1-7,-8 1 0,0 0 121,-5 5 0,0 1-11,0-1 0,-9 0 94,-5 0 1,-3 0-114,-7 0 1,-5 2-137,-6 3 0,-6-2-76,2 7 1,-3-5-156,-2 5 0,0-7-140,-1 2 1,1 2-287,0-2 0,0-5-429,0-5 461,6-6 0,-11 3 1,4-7-1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4:08.35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2402 662 7782,'-4'9'-759,"-2"-3"1,-8-1 359,-2 0 373,9 0 76,-6-5-203,13 0 153,0 6 84,0-4 1,-4 6 15,-6-3 225,7-3-4,-24 11-270,11-5 0,-11 2 42,7 0 1,3-7-27,7 2 1,4-2 0,-14 2-14,13-3-45,-20 4 1,24-4 31,-7 3-160,7-4 40,3 6 86,0-20 1,3 5-6,7-7 1,-3 0 18,13 5 0,-4-3 5,4-1 1,7-1-13,-7 0 0,7-1 2,3-4 0,0 4 12,0-4 1,3-1-14,7 1 0,-7-4 3,7 4 1,4-4-3,-4 4 1,0-1 9,-10 1 0,10 4-10,0-4 1,0 4-1,-10 1 0,10 1-1,0-1 0,3 5 0,-3 0 0,-7 2-7,7-1 1,3 0-2,-3 4 1,10 4-18,-10-4 1,4-2 20,-4 2 1,-7 1 1,7 4 1,3 0 10,-3 0 0,10-2 3,-10-3 0,0 3-3,-10-2 1,10-3 1,0 2 1,0-1 8,-10 1 0,0 3-11,0-3 1,0-1-13,0 1 1,0 0 10,0 5 1,-10 0-25,0 0 1,0 0 9,10 0 1,-10 6-3,0 4 0,-3-2 5,3 2 1,7-2-3,-7 2 0,3 3 5,-3-3 1,7-2 0,-7 2 1,6-5-10,4 5 0,-6-6 8,6 6 0,-7-5 3,17 5 0,-7-7-12,-3 2 0,10 2-1,0-2 0,4-1 4,-4-4 1,-4 5-3,14 0 0,-10 0 2,10-5 0,-10 0 2,10 0 0,-3 0 13,3 0 1,7 0-15,-7 0 1,-4-6 19,4-4 0,0-2-16,10 3 1,-10-4-13,0 3 0,0-3 8,10-2 0,-3 0-3,-7 1 1,7-3 17,-7-2 1,6 2 0,4-2 1,-10-3-23,0 3 0,0-1 8,10 6 0,-10-1-12,0 0 0,-3 5 7,3 1 0,3 0-2,-13 0 1,14-3-5,-4 7 0,-7-1-4,-3 1 1,3 3-11,-3-3 0,10-1 16,-10 1 1,10 0-11,-10 5 0,4 0 9,-4 0 0,-7 0-5,7 0 1,-3 0 0,3 0 0,-7 0 1,7 0 0,-3 0 22,3 0 1,-7 0 3,7 0 1,-7 5 20,-3 0 0,10 5-36,0-6 1,4 8 5,-4-2 1,-7-2-2,7 2 0,-3-5-14,3 4 0,-7-4 5,7 5 0,-7-5-2,-3 5 1,10-5-11,0 4 1,10-4-4,-10 5 0,4-5-6,-4 5 1,-4-5 14,14 5 1,-13-6-8,3 6 0,3-5 6,-3 5 0,10-7-3,-10 2 1,10 2 1,-10-2 0,0-1 1,-10-4 0,10 0 6,0 0 1,10 0 0,-10 0 1,0 0 15,-10 0 1,0 0-21,0 0 1,10 0 49,0 0 0,0-4-29,-10-1 1,0-5 2,0 5 0,10-2-24,0 3 1,0 0 0,-10-6 0,0 7-3,0-2 0,0 2-4,0-2 0,0 4 14,0-4 0,10 3-6,0 2 1,0 0-2,-10 0 1,0 0 0,0 0 0,0 2 15,0 3 0,10-4-20,0 4 0,0 2 1,-10-3 1,0 6-9,0-5 1,0 5 12,0-5 0,0 5 8,0-5 0,10 4-11,0-4 1,0 2 2,-10-2 1,0-4-4,0 4 0,0 2 6,0-2 1,4 0 1,6-5 1,-7 0 2,7 0 0,-7 1-8,-3 4 1,0-3-1,0 3 1,0-4-10,0-1 1,0 0 5,0 0 0,0 2-4,0 3 1,0-4 3,0 4 0,10-1-2,0 1 1,0-4-4,-10 4 1,0-2 0,0 2 1,0-2 5,0 7 0,0-6 28,0 0 0,0 3 63,0-2 1,0 0 7,0-5 1,0 5-312,0 0 0,0-1 165,0-4 1,0 5 41,0 0 0,-10 2 144,0-2 0,0-2-104,10 7 1,0 0-46,0 4 1,-3 1-3,-7 0 1,6-1 1,-6 1 0,4 0 4,-4-1 0,6 1 0,-6 0 0,-3 4 0,3 1 1,0 0 0,10-6 0,0 1 0,-10-5 0,0 0 0,0-2 4,10 2 1,-10 1 0,0-6 0,-3 6 50,3-1 0,6-3-49,-6-2 1,7 1 68,3-1 1,0 6-59,0-1 1,0-2 19,0 2 0,-3-5-28,-7 5 0,16 0-2,-6 4 1,7-4 3,-7 0 1,0 0-3,0 5 0,0-6-39,0 1 1,10-2 38,0 2 1,0 3-34,-10-3 0,0 3-6,0 2 1,0-2-3,0-3 0,0 3 17,0-4 0,-3 9 2,-7 2 1,3 0 6,-13-6 0,10 3-1,-10 2 1,10-1 6,-10 7 1,3-2-12,-3 1 1,-6 4 24,6-4 1,-7-1-18,-3 2 1,0-2 13,0 1 1,0 2-11,0-6 1,10 6 0,0-2 0,0-1-1,-10 2 0,0-6-1,0 6 1,0-6-1,0 6 1,-3-5-1,-7 4 0,6-4 0,-6 4 1,7-4-1,3 4 0,-3-6 0,-7 2 0,6-4 0,-19 4 0,13-1 1,-3 1-1,3-5 1,3-1-1,-13 1 0,3 0 0,-3-1 1,-3 1-1,13 0 1,-13 0-1,3-1 1,-4 1-1,4 0 1,-6-1-1,6 1 1,-7 0-1,-3-1 1,0 1-1,0 0 1,0 4 0,0 1 0,0 0 0,0-6 0,0 1-18,0 0 1,0-1 16,0 1 0,-3 5-20,-7-1 0,6 1 16,-6-5 1,-3 1 1,3 4 1,-3-4 0,3 4 0,6-4 2,-6-1 1,7-2-1,3-4 0,-3 4 3,-7-3 0,6 3 3,-6 2 1,7-5-7,3 0 0,-10-2 3,0 2 0,0 3-3,10-4 0,0 0 0,0 0 0,-3-4 0,-7 5 0,7-5 0,-7 5 0,6-5 0,4 5 0,-3-7 0,-7 2 0,3 1 9,-13-1 0,14 5-9,-4-5 1,-7 1 7,-3-1 1,3-1-7,-3 5 0,10-4 0,-10 5 1,0-5-1,-10 5 0,10-5 0,0 4 0,0 0-1,-10 0 1,10 4-2,0-3 1,0 2-5,-10-3 1,4 5 3,6-5 1,-7 0-4,7 0 1,-3-4 2,3 5 1,-7-7-3,7 2 1,3-2 5,-3 2 0,0-3 0,-10 3 0,4-3-2,6-2 1,-10 0-2,0 0 0,3 0-1,-3 0 0,-3 4 2,3 1 0,0 2 11,-10-2 0,6-4-3,4 4 0,0 2 1,0-2 0,0 1 7,0-1 1,0-3 1,0 3 1,10-4-5,0-1 1,0 0 1,-10 0 0,10 0 0,0 0 0,4-1-3,-4-4 1,-7 3 9,7-3 0,-3 2-9,3-2 0,-7 3 3,7-2 0,-7 0-4,-3-1 1,10 4-1,0-4 1,0 3-17,-10 2 0,4-5 14,6 0 1,-7 1-32,7 4 0,3-7 29,-3-3 0,10 2-35,-10-2 1,14 5 27,-4-4 0,-4 0-70,4 0 0,-10-5 60,10 5 1,-13 1-4,3-2 0,3 6 25,-3 0 1,4-3 9,-4 2 0,-7 0 68,7 5 1,3 0-85,-3 0 1,0 0 56,-10 0 1,10 0-48,0 0 1,4 0 5,-4 0 1,-7 0-24,7 0 1,-3 0-9,3 0 0,-4 0-14,14 0 0,-13 0 18,3 0 0,3 0-24,-3 0 0,10 0 27,-10 0 0,4-5-14,-4 0 0,-4-1 9,14 1 1,-13 2 3,3-7 0,-7 5 19,-3-5 1,10 7 2,0-2 0,4-3 15,-4-2 1,-7 2-30,7-2 1,7 5-15,3-5 0,-7 6 18,-3-6 0,7 0-26,3-5 1,-4 5 11,4 1 1,-3-1-4,3-5 1,7 0 2,-7 1 0,6-1-5,4 0 1,-10-1 11,0-4 1,0 4 4,10-4 0,0 3-9,0-3 0,0 2 1,0-7 1,0 7-7,0-1 1,4-2 6,6 1 0,-7-1-9,7 1 1,-3 4 5,3-4 0,-7-1-1,7 1 0,3-6-1,-3 2 1,14 1 0,-4-2 0,-4 3-1,4-3 1,-3-3 1,3 4 0,7-4-2,-7-1 0,6 4-5,4 1 0,-3-1-1,-7-4 1,7 4 2,-7 1 1,-4 4-2,4-4 0,-3 1 4,3-2 1,7-1-1,-7 7 0,3-6 1,-3 5 0,7-4-3,-7 4 0,6-4-3,4 4 0,-3-4 4,-7 4 0,7-9 2,-7 4 1,6-6-75,4 7 0,0-4 42,0-1 0,0 1 24,0 3 0,4-1-8,6 7 0,-7-6 7,7 6 0,-7-6-7,-3 5 0,0 1 41,0 4 0,10 0-31,0 1 1,0-6 25,-10 1 0,0-1-18,0 5 1,4 2 5,6 3 0,-7-3-11,7 4 1,-7-5-3,-3 0 1,0 4-25,0 0 0,10 0 25,0-4 1,0 4 4,-10 0 0,0 5-5,0-5 1,4 2-4,6-2 7,-7-3 0,10 5 1,-13-7 1,0 6 0,0-1 0,0 5 7,0-5-1,0 7-5,0-10-3,0 5 0,0-2 0,0 0 0,0 0-3,0-4-1,0-1 4,0 0 0,0 5-1,0 1 1,0 4 1,0-5-1,0 7 0,0-6 0,0 5 0,0 0-10,0-6 1,0 6-2,0-6 0,-3 6 6,-7 0 0,7-5 8,-11 1-11,14 0 16,-13-5-6,10 11 0,-11-6 4,14 3-4,0 4 2,-13-6-4,10 7 0,-11-6 0,14 4 0,0-6 1,0 3-3,0 3 0,0-6 1,0 3 1,0 4 0,0-8 0,0 5 0,0 2 0,0-6 119,0 3-111,0 3 213,0-4-196,0-1-19,0 6 5,0-6-40,-13 7 0,6 0-46,-13 0-111,14 0 102,-21 0 6,10 0 1,-13 0 45,0 0 0,10 5 19,0 0 0,4 1-3,-4-1 1,-7-2-6,7 7 1,3-5-10,-3 5 1,10-5 67,-10 5 0,10-7-15,-10 2-12,0 3 0,0-5 23,0 7-37,14-7 1,-18 6 56,14-5-53,0-2 11,-3 5-7,10-1 2,-10-4-25,-1 4-7,11 1-2,-10-6-8,-1 12 32,11-11-1,-24 11 4,11-5 0,-4 2-3,0 0 1,10-5 1,-10 5 0,10-2 6,-10 2 0,0 3 1,-10-5-3,0 7 1,10-6-2,0 1-2,0 0 0,-7 5 0,7-1 0,-3-4 37,13 0 0,-10-5-29,10 5 0,-10-5 3,10 4 0,-10-4-2,10 5 1,-10-5 0,10 5 1,-4-7-7,4 2 1,4 1-3,-14-1 1,13 2-28,-3-2 29,-7-4 0,14 8-25,-7-5 29,-7-2-4,14 5 1,-14-6 32,7 4 3,7-3-23,-10 4 0,9-6 1,-6 0 10,7 0 26,-10 0-36,-1 0-7,11 0-4,-10 0 9,-1 0-21,11 0 17,-10 0-22,-1 0 0,8 0 8,-14 0 1,10 0-7,-10 0 16,13 0 0,-20 0 65,11 0-64,-14 0 17,0 0-8,0 0-22,0 0 0,0 0 8,0 0 1,10 0-10,0 0 1,10 0-1,-10 0 13,0 0 8,-10 0-13,0 0 96,0 0-82,0 0 33,0 0-18,0 0 16,0 0-29,0 0-3,0 0-35,0 0 1,3-1 39,7-4-59,-7 3 43,11-4 1,-11 4 5,7-3-2,-7 3 1,21-4 1,-14 6 1,10-5-7,-10 0 1,10 0 7,-10 5-9,13-6-4,-20-2 1,14-2-8,-7 0 1,7 5 17,13-5 35,-14 0-24,-2-4-8,-1-1 0,-6 0-10,13 1 1,0 4 0,10 0 1,-10 5-19,0-5 21,0 1 1,6-6-10,-6 0 1,7 5 6,-7 1 0,3 0-4,-3 0 0,7-4 7,-7 3 1,3-2 0,-3 2 1,7-3-4,-7 4 1,-3 0 13,3 0-18,0-1 4,-4-5 1,11 5-22,-7 1 27,-7 5-23,14-9 1,-14 12 7,7-4-3,7 3 4,-10 2-1,-1-6 6,11 4-4,-10-5 1,9 7 29,-6 0-26,7-6 22,-10 4-23,13-4-29,0 6 22,0-7 4,0 6 1,0-6-1,-14 7 1,11 0-288,-10 0 261,-1 0-79,11 0 75,-10 7 0,3-4 4,0 7 1,-10-6 19,10 6 1,-10-5-5,10 5 0,-14 0 3,4 4 0,4 1-10,-4 0 0,0 0-12,-10-1 0,0 6 15,0-1 0,0 1 6,0-5 1,0 4-12,0 1 0,0 4 0,0-4 0,0 0 9,0-6 0,10 1 0,0 0 1,0-1 34,-10 1 0,10-2-36,0-3 1,10 1 100,-10-6-56,13 7 6,-6-11-13,13 6 24,0-7-63,0-13 1,13 3 18,7-10 1,-3 4-71,3 1 1,0-4 58,10-1 0,-10 1-16,0 4 1,0-5 3,10 1 1,0-1-1,0 5 1,-4-4 13,-6-1 0,7-1-12,-7 1 1,7 4 28,3-4 1,0-1-22,0 2 1,0-1 18,0 5 1,0-4-16,0-1 1,0 1 52,0 4 0,0-1-41,0-4 1,0 4 3,0-4 1,0 9-13,0 1 0,-10 0 0,0-5 0,0 5-3,10 1 0,-10 4 9,0-5 1,0 7-22,10-2 1,-10-2 14,0 2-12,0 0 1,10 4 7,0-4 0,-10 3 0,0-3-15,0 4-3,10 1 6,0 0 0,-10 5 10,0 0 1,-14 1 1,4-1 1,4-2-10,-4 7 130,0-7-82,-10 10 0,3-9 53,7 5-41,-7-5 19,11 9-33,-14-12 15,13 6-62,-10 0 0,14-6 49,-7 4-46,-7-3 1,14 3-22,-7-1 2,-7 1-21,24-5 0,-20 0 45,13 0 1,-10 0-54,10 0 1,-10 0 44,10 0 0,-10 0-121,10 0 0,-10 0 66,10 0 0,-10 0-242,10 0-109,0 0 61,10 0 1,-4 2-166,-6 3 1,-3 3 182,-7 7 0,-7 1-463,7 4 802,-6 3 0,-18 13 0,-2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5:27.32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8218 662 7782,'3'9'-759,"2"-3"1,5-1 359,3 0 373,-8 0 76,5-5-203,-10 0 153,0 6 84,0-4 1,3 6 15,5-3 225,-6-3-4,19 11-270,-9-5 0,9 2 42,-6 0 1,-2-7-27,-5 2 1,-3-2 0,10 2-14,-10-3-45,16 4 1,-18-4 31,4 3-160,-4-4 40,-3 6 86,0-20 1,-3 5-6,-4-7 1,1 0 18,-9 5 0,2-3 5,-2-1 1,-6-1-13,6 0 0,-6-1 2,-2-4 0,0 4 12,0-4 1,-2-1-14,-6 1 0,5-4 3,-4 4 1,-4-4-3,3 4 1,0-1 9,8 1 0,-8 4-10,1-4 1,-1 4-1,8 1 0,-8 1-1,0-1 0,-2 5 0,2 0 0,6 2-7,-6-1 1,-2 0-2,2 4 1,-7 4-18,7-4 1,-3-2 20,4 2 1,4 1 1,-5 4 1,-2 0 10,3 0 0,-9-2 3,8-3 0,1 3-3,7-2 1,-8-3 1,0 2 1,0-1 8,8 1 0,0 3-11,0-3 1,0-1-13,0 1 1,0 0 10,0 5 1,7 0-25,1 0 1,0 0 9,-9 0 1,9 6-3,0 4 0,2-2 5,-3 2 1,-5-2-3,6 2 0,-3 3 5,3-3 1,-6-2 0,6 2 1,-5-5-10,-3 5 0,4-6 8,-4 6 0,6-5 3,-14 5 0,5-7-12,3 2 0,-7 2-1,-1-2 0,-3-1 4,3-4 1,4 5-3,-12 0 0,8 0 2,-7-5 0,7 0 2,-7 0 0,1 0 13,-1 0 1,-6 0-15,6 0 1,2-6 19,-2-4 0,-1-2-16,-7 3 1,8-4-13,-1 3 0,1-3 8,-8-2 0,2 0-3,5 1 1,-4-3 17,4-2 1,-4 2 0,-3-2 1,7-3-23,1 3 0,0-1 8,-9 6 0,9-1-12,-1 0 0,3 5 7,-2 1 0,-3 0-2,10 0 1,-10-3-5,2 7 0,6-1-4,2 1 1,-2 3-11,3-3 0,-9-1 16,8 1 1,-7 0-11,7 5 0,-3 0 9,4 0 0,4 0-5,-5 0 1,3 0 0,-3 0 0,6 0 1,-6 0 0,3 0 22,-3 0 1,5 0 3,-4 0 1,4 5 20,3 0 0,-8 5-36,1-6 1,-4 8 5,3-2 1,6-2-2,-6 2 0,2-5-14,-1 4 0,4-4 5,-4 5 0,4-5-2,3 5 1,-8-5-11,1 4 1,-9-4-4,8 5 0,-2-5-6,2 5 1,3-5 14,-10 5 1,9-6-8,-2 6 0,-2-5 6,3 5 0,-9-7-3,8 2 1,-7 2 1,7-2 0,0-1 1,8-4 0,-8 0 6,1 0 1,-9 0 0,8 0 1,1 0 15,7 0 1,0 0-21,-1 0 1,-6 0 49,-1 0 0,0-4-29,8-1 1,0-5 2,0 5 0,-8-2-24,0 3 1,1 0 0,7-6 0,0 7-3,-1-2 0,1 2-4,0-2 0,0 4 14,0-4 0,-8 3-6,1 2 1,-1 0-2,8 0 1,0 0 0,0 0 0,0 2 15,-1 3 0,-6-4-20,-1 4 0,0 2 1,8-3 1,0 6-9,0-5 1,0 5 12,0-5 0,0 5 8,0-5 0,-8 4-11,0-4 1,0 2 2,8-2 1,0-4-4,0 4 0,0 2 6,0-2 1,-3 0 1,-5-5 1,6 0 2,-6 0 0,6 1-8,1 4 1,1-3-1,0 3 1,0-4-10,0-1 1,0 0 5,0 0 0,0 2-4,0 3 1,0-4 3,0 4 0,-8-1-2,0 1 1,0-4-4,8 4 1,0-2 0,0 2 1,0-2 5,0 7 0,0-6 28,0 0 0,0 3 63,0-2 1,0 0 7,0-5 1,-1 5-312,1 0 0,0-1 165,0-4 1,0 5 41,0 0 0,8 2 144,-1-2 0,1-2-104,-8 7 1,0 0-46,0 4 1,2 1-3,6 0 1,-5-1 1,4 1 0,-2 0 4,2-1 0,-4 1 0,5 0 0,2 4 0,-2 1 1,-1 0 0,-7-6 0,0 1 0,8-5 0,-1 0 0,1-2 4,-8 2 1,7 1 0,1-6 0,2 6 50,-2-1 0,-5-3-49,4-2 1,-5 1 68,-2-1 1,0 6-59,0-1 1,0-2 19,0 2 0,2-5-28,6 5 0,-13 0-2,5 4 1,-5-4 3,5 0 1,-1 0-3,1 5 0,0-6-39,0 1 1,-7-2 38,-1 2 1,0 3-34,8-3 0,0 3-6,0 2 1,0-2-3,0-3 0,0 3 17,-1-4 0,4 9 2,4 2 1,-1 0 6,9-6 0,-7 3-1,7 2 1,-8-1 6,9 7 1,-3-2-12,2 1 1,5 4 24,-5-4 1,6-1-18,2 2 1,0-2 13,0 1 1,0 2-11,0-6 1,-8 6 0,1-2 0,-1-1-1,8 2 0,0-6-1,0 6 1,0-6-1,0 6 1,2-5-1,6 4 0,-5-4 0,5 4 1,-6-4-1,-2 4 0,2-6 0,6 2 0,-5-4 0,15 4 0,-11-1 1,3 1-1,-2-5 1,-2-1-1,9 1 0,-2 0 0,2-1 1,3 1-1,-10 0 1,9 0-1,-1-1 1,2 1-1,-2 0 1,4-1-1,-5 1 1,6 0-1,2-1 1,0 1-1,0 0 1,0 4 0,0 1 0,0 0 0,0-6 0,0 1-18,0 0 1,1-1 16,-1 1 0,2 5-20,6-1 0,-5 1 16,5-5 1,2 1 1,-2 4 1,2-4 0,-3 4 0,-3-4 2,3-1 1,-4-2-1,-3-4 0,2 4 3,6-3 0,-5 3 3,5 2 1,-6-5-7,-2 0 0,8-2 3,0 2 0,0 3-3,-8-4 0,0 0 0,0 0 0,2-4 0,6 5 0,-6-5 0,6 5 0,-5-5 0,-3 5 0,3-7 0,4 2 0,-1 1 9,9-1 0,-10 5-9,3-5 1,5 1 7,2-1 1,-1-1-7,1 5 0,-7-4 0,7 5 1,1-5-1,7 5 0,-8-5 0,1 4 0,-1 0-1,8 0 1,-7 4-2,-1-3 1,1 2-5,7-3 1,-3 5 3,-5-5 1,6 0-4,-5 0 1,2-4 2,-3 5 1,6-7-3,-6 2 1,-2-2 5,3 2 0,-1-3 0,9 3 0,-4-3-2,-5-2 1,8 0-2,0 0 0,-2 0-1,2 0 0,3 4 2,-3 1 0,0 2 11,8-2 0,-5-4-3,-3 4 0,0 2 1,1-2 0,-1 1 7,0-1 1,0-3 1,0 3 1,-7-4-5,-1-1 1,1 0 1,7 0 0,-8 0 0,1 0 0,-4-1-3,4-4 1,4 3 9,-4-3 0,2 2-9,-3-2 0,6 3 3,-6-2 0,6 0-4,2-1 1,-7 4-1,-1-4 1,1 3-17,7 2 0,-3-5 14,-5 0 1,6 1-32,-5 4 0,-3-7 29,2-3 0,-7 2-35,8-2 1,-12 5 27,4-4 0,3 0-70,-3 0 0,7-5 60,-7 5 1,10 1-4,-3-2 0,-2 6 25,3 0 1,-4-3 9,3 2 0,6 0 68,-5 5 1,-3 0-85,2 0 1,1 0 56,7 0 1,-8 0-48,1 0 1,-4 0 5,4 0 1,5 0-24,-6 0 1,3 0-9,-3 0 0,4 0-14,-11 0 0,9 0 18,-1 0 0,-3 0-24,2 0 0,-7 0 27,8 0 0,-4-5-14,3 0 0,4-1 9,-11 1 1,10 2 3,-3-7 0,6 5 19,2-5 1,-8 7 2,1-2 0,-4-3 15,4-2 1,5 2-30,-6-2 1,-5 5-15,-2-5 0,5 6 18,3-6 0,-6 0-26,-3-5 1,4 5 11,-3 1 1,2-1-4,-2-5 1,-6 0 2,6 1 0,-5-1-5,-3 0 1,8-1 11,0-4 1,-1 4 4,-6-4 0,-1 3-9,0-3 0,0 2 1,0-7 1,0 7-7,0-1 1,-3-2 6,-5 1 0,6-1-9,-5 1 1,1 4 5,-1-4 0,4-1-1,-4 1 0,-3-6-1,2 2 1,-10 1 0,3-2 0,2 3-1,-2-3 1,2-3 1,-2 4 0,-6-4-2,6-1 0,-5 4-5,-3 1 0,2-1-1,6-4 1,-6 4 2,6 1 1,3 4-2,-4-4 0,3 1 4,-2-2 1,-6-1-1,6 7 0,-3-6 1,3 5 0,-6-4-3,6 4 0,-5-4-3,-3 4 0,2-4 4,6 4 0,-6-9 2,6 4 1,-5-6-75,-3 7 0,0-4 42,0-1 0,0 1 24,0 3 0,-3-1-8,-5 7 0,6-6 7,-6 6 0,6-6-7,2 5 0,0 1 41,0 4 0,-8 0-31,1 1 1,-1-6 25,8 1 0,0-1-18,0 5 1,-3 2 5,-5 3 0,6-3-11,-6 4 1,6-5-3,2 0 1,0 4-25,0 0 0,-8 0 25,1-4 1,-1 4 4,8 0 0,0 5-5,0-5 1,-3 2-4,-5-2 7,6-3 0,-8 5 1,10-7 1,0 6 0,0-1 0,0 5 7,0-5-1,0 7-5,0-10-3,0 5 0,0-2 0,0 0 0,0 0-3,0-4-1,0-1 4,0 0 0,0 5-1,0 1 1,0 4 1,0-5-1,0 7 0,0-6 0,0 5 0,0 0-10,0-6 1,0 6-2,0-6 0,2 6 6,6 0 0,-6-5 8,9 1-11,-11 0 16,10-5-6,-8 11 0,9-6 4,-11 3-4,0 4 2,10-6-4,-8 7 0,9-6 0,-11 4 0,0-6 1,0 3-3,0 3 0,0-6 1,0 3 1,0 4 0,0-8 0,0 5 0,0 2 0,0-6 119,0 3-111,0 3 213,0-4-196,0-1-19,0 6 5,0-6-40,10 7 0,-5 0-46,11 0-111,-12 0 102,17 0 6,-8 0 1,10 0 45,0 0 0,-7 5 19,-1 0 0,-3 1-3,4-1 1,5-2-6,-6 7 1,-2-5-10,2 5 1,-7-5 67,8 5 0,-9-7-15,9 2-12,-1 3 0,0-5 23,1 7-37,-12-7 1,15 6 56,-12-5-53,1-2 11,2 5-7,-8-1 2,8-4-25,1 4-7,-8 1-2,7-6-8,0 12 32,-7-11-1,17 11 4,-7-5 0,2 2-3,0 0 1,-7-5 1,8 5 0,-9-2 6,9 2 0,-1 3 1,8-5-3,0 7 1,-7-6-2,-1 1-2,0 0 0,6 5 0,-6-1 0,3-4 37,-10 0 0,7-5-29,-7 5 0,7-5 3,-7 4 0,7-4-2,-7 5 1,7-5 0,-7 5 1,3-7-7,-3 2 1,-4 1-3,12-1 1,-11 2-28,3-2 29,5-4 0,-11 8-25,6-5 29,5-2-4,-11 5 1,11-6 32,-5 4 3,-6-3-23,8 4 0,-7-6 1,5 0 10,-6 0 26,8 0-36,1 0-7,-9 0-4,8 0 9,1 0-21,-9 0 17,8 0-22,1 0 0,-6 0 8,10 0 1,-7 0-7,7 0 16,-9 0 0,14 0 65,-7 0-64,10 0 17,0 0-8,0 0-22,0 0 0,0 0 8,0 0 1,-7 0-10,-1 0 1,-7 0-1,7 0 13,0 0 8,8 0-13,1 0 96,-1 0-82,0 0 33,0 0-18,0 0 16,0 0-29,0 0-3,0 0-35,0 0 1,-2-1 39,-6-4-59,6 3 43,-9-4 1,9 4 5,-5-3-2,4 3 1,-15-4 1,10 6 1,-7-5-7,7 0 1,-7 0 7,7 5-9,-9-6-4,15-2 1,-11-2-8,5 0 1,-5 5 17,-10-5 35,11 0-24,1-4-8,1-1 0,5 0-10,-10 1 1,-1 4 0,-7 0 1,8 5-19,0-5 21,-1 1 1,-4-6-10,5 0 1,-6 5 6,6 1 0,-3 0-4,3 0 0,-6-4 7,6 3 1,-2-2 0,1 2 1,-4-3-4,4 4 1,3 0 13,-2 0-18,0-1 4,2-5 1,-7 5-22,4 1 27,6 5-23,-10-9 1,10 12 7,-5-4-3,-6 3 4,8 2-1,1-6 6,-9 4-4,8-5 1,-7 7 29,5 0-26,-6-6 22,8 4-23,-10-4-29,0 6 22,0-7 4,0 6 1,0-6-1,11 7 1,-9 0-288,8 0 261,1 0-79,-9 0 75,8 7 0,-2-4 4,0 7 1,7-6 19,-7 6 1,7-5-5,-7 5 0,10 0 3,-3 4 0,-2 1-10,2 0 0,1 0-12,7-1 0,0 6 15,0-1 0,0 1 6,0-5 1,0 4-12,0 1 0,0 4 0,0-4 0,0 0 9,0-6 0,-7 1 0,-1 0 1,1-1 34,7 1 0,-8-2-36,0-3 1,-7 1 100,7-6-56,-9 7 6,4-11-13,-10 6 24,0-7-63,0-13 1,-10 3 18,-6-10 1,3 4-71,-2 1 1,0-4 58,-8-1 0,7 1-16,1 4 1,-1-5 3,-7 1 1,0-1-1,0 5 1,3-4 13,5-1 0,-6-1-12,6 1 1,-6 4 28,-2-4 1,0-1-22,0 2 1,0-1 18,-1 5 1,1-4-16,0-1 1,0 1 52,0 4 0,0-1-41,0-4 1,0 4 3,0-4 1,0 9-13,0 1 0,7 0 0,1-5 0,0 5-3,-8 1 0,7 4 9,1-5 1,-1 7-22,-7-2 1,8-2 14,0 2-12,-1 0 1,-7 4 7,0-4 0,8 3 0,-1-3-15,1 4-3,-8 1 6,0 0 0,7 5 10,1 0 1,10 1 1,-2-1 1,-4-2-10,3 7 130,0-7-82,8 10 0,-2-9 53,-6 5-41,6-5 19,-9 9-33,11-12 15,-10 6-62,8 0 0,-11-6 49,5 4-46,6-3 1,-11 3-22,5-1 2,6 1-21,-19-5 0,16 0 45,-11 0 1,9 0-54,-9 0 1,9 0 44,-9 0 0,9 0-121,-9 0 0,8 0 66,-7 0 0,7 0-242,-7 0-109,0 0 61,-8 0 1,3 2-166,4 3 1,3 3 182,5 7 0,6 1-463,-6 4 802,5 3 0,14 13 0,1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6:06.59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2175 662 7782,'-3'9'-759,"-3"-3"1,-6-1 359,-3 0 373,9 0 76,-6-5-203,12 0 153,0 6 84,0-4 1,-3 6 15,-7-3 225,8-3-4,-23 11-270,11-5 0,-10 2 42,6 0 1,3-7-27,5 2 1,4-2 0,-11 2-14,11-3-45,-19 4 1,22-4 31,-5 3-160,4-4 40,4 6 86,0-20 1,4 5-6,4-7 1,-1 0 18,10 5 0,-1-3 5,1-1 1,8-1-13,-7 0 0,6-1 2,3-4 0,0 4 12,0-4 1,3-1-14,6 1 0,-5-4 3,4 4 1,5-4-3,-4 4 1,1-1 9,-10 1 0,9 4-10,-1-4 1,2 4-1,-10 1 0,9 1-1,1-1 0,1 5 0,-1 0 0,-8 2-7,8-1 1,1 0-2,-1 4 1,8 4-18,-9-4 1,4-2 20,-5 2 1,-4 1 1,5 4 1,3 0 10,-4 0 0,11-2 3,-10-3 0,0 3-3,-9-2 1,9-3 1,0 2 1,1-1 8,-10 1 0,0 3-11,0-3 1,0-1-13,0 1 1,0 0 10,0 5 1,-8 0-25,-2 0 1,1 0 9,10 0 1,-10 6-3,0 4 0,-3-2 5,4 2 1,5-2-3,-6 2 0,3 3 5,-3-3 1,6-2 0,-6 2 1,5-5-10,5 5 0,-6-6 8,5 6 0,-7-5 3,16 5 0,-5-7-12,-4 2 0,8 2-1,1-2 0,4-1 4,-3-4 1,-5 5-3,13 0 0,-8 0 2,7-5 0,-7 0 2,8 0 0,-2 0 13,2 0 1,6 0-15,-6 0 1,-3-6 19,3-4 0,1-2-16,8 3 1,-10-4-13,2 3 0,-1-3 8,9-2 0,-2 0-3,-7 1 1,6-3 17,-5-2 1,4 2 0,4-2 1,-8-3-23,-1 3 0,-1-1 8,12 6 0,-12-1-12,2 0 0,-4 5 7,3 1 0,3 0-2,-11 0 1,11-3-5,-2 7 0,-8-1-4,-1 1 1,2 3-11,-4-3 0,11-1 16,-10 1 1,9 0-11,-9 5 0,4 0 9,-5 0 0,-4 0-5,5 0 1,-3 0 0,4 0 0,-8 0 1,7 0 0,-3 0 22,4 0 1,-7 0 3,6 0 1,-6 5 20,-3 0 0,10 5-36,-2-6 1,5 8 5,-4-2 1,-6-2-2,6 2 0,-2-5-14,1 4 0,-4-4 5,4 5 0,-4-5-2,-4 5 1,9-5-11,-1 4 1,11-4-4,-9 5 0,1-5-6,-1 5 1,-4-5 14,11 5 1,-10-6-8,3 6 0,2-5 6,-4 5 0,11-7-3,-10 2 1,9 2 1,-9-2 0,1-1 1,-10-4 0,9 0 6,-1 0 1,11 0 0,-10 0 1,0 0 15,-9 0 1,0 0-21,1 0 1,7 0 49,2 0 0,-1-4-29,-9-1 1,0-5 2,0 5 0,10-2-24,-1 3 1,-1 0 0,-8-6 0,0 7-3,1-2 0,-1 2-4,0-2 0,0 4 14,1-4 0,8 3-6,-1 2 1,2 0-2,-10 0 1,0 0 0,0 0 0,0 2 15,1 3 0,7-4-20,2 4 0,-1 2 1,-9-3 1,0 6-9,0-5 1,0 5 12,0-5 0,0 5 8,0-5 0,10 4-11,-1-4 1,0 2 2,-9-2 1,0-4-4,0 4 0,0 2 6,0-2 1,4 0 1,5-5 1,-6 0 2,6 0 0,-6 1-8,-2 4 1,-1-3-1,0 3 1,0-4-10,0-1 1,0 0 5,0 0 0,0 2-4,0 3 1,0-4 3,0 4 0,9-1-2,1 1 1,-1-4-4,-9 4 1,0-2 0,0 2 1,0-2 5,0 7 0,0-6 28,0 0 0,0 3 63,1-2 1,-1 0 7,0-5 1,1 5-312,-1 0 0,0-1 165,0-4 1,0 5 41,0 0 0,-10 2 144,2-2 0,-1-2-104,9 7 1,0 0-46,0 4 1,-2 1-3,-8 0 1,7-1 1,-5 1 0,2 0 4,-2-1 0,4 1 0,-5 0 0,-3 4 0,3 1 1,0 0 0,9-6 0,0 1 0,-9-5 0,1 0 0,-2-2 4,10 2 1,-8 1 0,-1-6 0,-3 6 50,3-1 0,5-3-49,-4-2 1,6 1 68,2-1 1,0 6-59,0-1 1,0-2 19,0 2 0,-3-5-28,-6 5 0,15 0-2,-6 4 1,6-4 3,-6 0 1,1 0-3,-1 5 0,0-6-39,0 1 1,8-2 38,2 2 1,-1 3-34,-9-3 0,0 3-6,0 2 1,0-2-3,0-3 0,0 3 17,2-4 0,-6 9 2,-4 2 1,1 0 6,-11-6 0,9 3-1,-9 2 1,10-1 6,-11 7 1,4-2-12,-3 1 1,-5 4 24,5-4 1,-6-1-18,-3 2 1,0-2 13,0 1 1,0 2-11,0-6 1,9 6 0,-1-2 0,2-1-1,-10 2 0,0-6-1,0 6 1,0-6-1,0 6 1,-3-5-1,-6 4 0,6-4 0,-7 4 1,8-4-1,2 4 0,-3-6 0,-6 2 0,5-4 0,-17 4 0,13-1 1,-4 1-1,3-5 1,2-1-1,-11 1 0,3 0 0,-3-1 1,-3 1-1,12 0 1,-11 0-1,1-1 1,-2 1-1,2 0 1,-4-1-1,5 1 1,-7 0-1,-2-1 1,0 1-1,0 0 1,0 4 0,0 1 0,0 0 0,0-6 0,0 1-18,0 0 1,-1-1 16,1 1 0,-2 5-20,-8-1 0,7 1 16,-7-5 1,-2 1 1,3 4 1,-3-4 0,4 4 0,3-4 2,-3-1 1,4-2-1,4-4 0,-2 4 3,-7-3 0,5 3 3,-5 2 1,6-5-7,3 0 0,-9-2 3,-1 2 0,1 3-3,9-4 0,0 0 0,0 0 0,-2-4 0,-8 5 0,8-5 0,-8 5 0,7-5 0,3 5 0,-4-7 0,-4 2 0,1 1 9,-11-1 0,12 5-9,-3-5 1,-6 1 7,-3-1 1,2-1-7,-2 5 0,8-4 0,-7 5 1,-2-5-1,-8 5 0,9-5 0,0 4 0,0 0-1,-9 0 1,8 4-2,1-3 1,0 2-5,-10-3 1,5 5 3,5-5 1,-6 0-4,5 0 1,-2-4 2,3 5 1,-7-7-3,8 2 1,1-2 5,-2 2 0,0-3 0,-10 3 0,4-3-2,7-2 1,-11 0-2,1 0 0,3 0-1,-3 0 0,-4 4 2,4 1 0,0 2 11,-9-2 0,5-4-3,4 4 0,0 2 1,-1-2 0,1 1 7,0-1 1,0-3 1,0 3 1,8-4-5,1-1 1,-1 0 1,-8 0 0,10 0 0,-2 0 0,5-1-3,-5-4 1,-5 3 9,5-3 0,-2 2-9,4-2 0,-8 3 3,7-2 0,-6 0-4,-3-1 1,8 4-1,1-4 1,-1 3-17,-8 2 0,4-5 14,5 0 1,-7 1-32,7 4 0,2-7 29,-1-3 0,7 2-35,-9-2 1,15 5 27,-6-4 0,-3 0-70,4 0 0,-9-5 60,9 5 1,-12 1-4,3-2 0,3 6 25,-4 0 1,5-3 9,-4 2 0,-7 0 68,7 5 1,2 0-85,-1 0 1,-2 0 56,-8 0 1,9 0-48,-1 0 1,5 0 5,-5 0 1,-5 0-24,6 0 1,-3 0-9,3 0 0,-4 0-14,12 0 0,-10 0 18,2 0 0,2 0-24,-1 0 0,7 0 27,-9 0 0,5-5-14,-3 0 0,-6-1 9,14 1 1,-12 2 3,3-7 0,-7 5 19,-2-5 1,10 7 2,-2-2 0,5-3 15,-5-2 1,-6 2-30,8-2 1,5 5-15,2-5 0,-5 6 18,-4-6 0,8 0-26,2-5 1,-4 5 11,4 1 1,-3-1-4,3-5 1,6 0 2,-6 1 0,5-1-5,4 0 1,-9-1 11,0-4 1,0 4 4,8-4 0,1 3-9,0-3 0,0 2 1,0-7 1,0 7-7,0-1 1,3-2 6,7 1 0,-8-1-9,6 1 1,-1 4 5,2-4 0,-6-1-1,5 1 0,4-6-1,-3 2 1,13 1 0,-5-2 0,-2 3-1,3-3 1,-3-3 1,3 4 0,7-4-2,-8-1 0,7 4-5,3 1 0,-3-1-1,-6-4 1,6 4 2,-6 1 1,-4 4-2,5-4 0,-4 1 4,3-2 1,6-1-1,-6 7 0,3-6 1,-3 5 0,6-4-3,-6 4 0,5-4-3,4 4 0,-2-4 4,-7 4 0,6-9 2,-6 4 1,5-6-75,4 7 0,0-4 42,0-1 0,0 1 24,0 3 0,4-1-8,5 7 0,-6-6 7,6 6 0,-7-6-7,-2 5 0,0 1 41,0 4 0,10 0-31,-2 1 1,2-6 25,-10 1 0,0-1-18,0 5 1,3 2 5,6 3 0,-6-3-11,6 4 1,-6-5-3,-3 0 1,0 4-25,0 0 0,9 0 25,-1-4 1,2 4 4,-10 0 0,0 5-5,0-5 1,3 2-4,6-2 7,-6-3 0,9 5 1,-12-7 1,0 6 0,0-1 0,0 5 7,0-5-1,0 7-5,0-10-3,0 5 0,0-2 0,0 0 0,0 0-3,0-4-1,0-1 4,0 0 0,0 5-1,0 1 1,0 4 1,0-5-1,0 7 0,0-6 0,0 5 0,0 0-10,0-6 1,0 6-2,0-6 0,-3 6 6,-6 0 0,6-5 8,-9 1-11,12 0 16,-12-5-6,9 11 0,-9-6 4,12 3-4,0 4 2,-12-6-4,9 7 0,-9-6 0,12 4 0,0-6 1,0 3-3,0 3 0,0-6 1,0 3 1,0 4 0,0-8 0,0 5 0,0 2 0,0-6 119,0 3-111,0 3 213,0-4-196,0-1-19,0 6 5,0-6-40,-12 7 0,6 0-46,-13 0-111,14 0 102,-19 0 6,8 0 1,-11 0 45,0 0 0,9 5 19,0 0 0,4 1-3,-5-1 1,-6-2-6,8 7 1,2-5-10,-3 5 1,8-5 67,-8 5 0,9-7-15,-9 2-12,0 3 0,0-5 23,0 7-37,13-7 1,-17 6 56,13-5-53,0-2 11,-3 5-7,10-1 2,-10-4-25,-1 4-7,10 1-2,-9-6-8,0 12 32,9-11-1,-21 11 4,9-5 0,-3 2-3,1 0 1,7-5 1,-9 5 0,11-2 6,-11 2 0,2 3 1,-10-5-3,0 7 1,8-6-2,1 1-2,1 0 0,-8 5 0,7-1 0,-3-4 37,12 0 0,-9-5-29,9 5 0,-9-5 3,9 4 0,-9-4-2,9 5 1,-9-5 0,9 5 1,-4-7-7,3 2 1,6 1-3,-15-1 1,13 2-28,-3-2 29,-7-4 0,14 8-25,-7-5 29,-7-2-4,14 5 1,-13-6 32,5 4 3,8-3-23,-10 4 0,9-6 1,-7 0 10,8 0 26,-10 0-36,-1 0-7,11 0-4,-10 0 9,-1 0-21,11 0 17,-10 0-22,-1 0 0,7 0 8,-11 0 1,7 0-7,-7 0 16,10 0 0,-17 0 65,9 0-64,-12 0 17,0 0-8,0 0-22,0 0 0,0 0 8,0 0 1,8 0-10,1 0 1,9 0-1,-9 0 13,1 0 8,-10 0-13,-1 0 96,1 0-82,-1 0 33,1 0-18,0 0 16,0 0-29,0 0-3,0 0-35,0 0 1,3-1 39,6-4-59,-7 3 43,11-4 1,-10 4 5,5-3-2,-5 3 1,18-4 1,-11 6 1,7-5-7,-7 0 1,7 0 7,-7 5-9,10-6-4,-18-2 1,13-2-8,-5 0 1,5 5 17,12-5 35,-13 0-24,-1-4-8,-1-1 0,-7 0-10,13 1 1,1 4 0,8 0 1,-10 5-19,1-5 21,1 1 1,4-6-10,-5 0 1,7 5 6,-8 1 0,4 0-4,-3 0 0,7-4 7,-8 3 1,3-2 0,-1 2 1,4-3-4,-4 4 1,-4 0 13,3 0-18,0-1 4,-3-5 1,8 5-22,-4 1 27,-7 5-23,11-9 1,-11 12 7,6-4-3,6 3 4,-8 2-1,-2-6 6,10 4-4,-9-5 1,9 7 29,-6 0-26,6-6 22,-9 4-23,12-4-29,0 6 22,0-7 4,0 6 1,0-6-1,-12 7 1,9 0-288,-9 0 261,0 0-79,9 0 75,-9 7 0,3-4 4,0 7 1,-9-6 19,9 6 1,-9-5-5,9 5 0,-13 0 3,5 4 0,2 1-10,-3 0 0,-1 0-12,-8-1 0,0 6 15,0-1 0,0 1 6,0-5 1,0 4-12,0 1 0,0 4 0,0-4 0,0 0 9,0-6 0,8 1 0,1 0 1,0-1 34,-9 1 0,9-2-36,0-3 1,9 1 100,-9-6-56,11 7 6,-4-11-13,11 6 24,0-7-63,0-13 1,11 3 18,8-10 1,-4 4-71,3 1 1,0-4 58,9-1 0,-9 1-16,0 4 1,1-5 3,8 1 1,0-1-1,0 5 1,-4-4 13,-5-1 0,7-1-12,-8 1 1,8 4 28,2-4 1,0-1-22,0 2 1,0-1 18,1 5 1,-1-4-16,0-1 1,0 1 52,0 4 0,0-1-41,0-4 1,0 4 3,0-4 1,1 9-13,-1 1 0,-9 0 0,0-5 0,0 5-3,9 1 0,-9 4 9,0-5 1,1 7-22,8-2 1,-10-2 14,1 2-12,1 0 1,8 4 7,0-4 0,-9 3 0,0-3-15,0 4-3,9 1 6,0 0 0,-8 5 10,-2 0 1,-11 1 1,3-1 1,3-2-10,-2 7 130,-1-7-82,-9 10 0,3-9 53,6 5-41,-7-5 19,11 9-33,-13-12 15,12 6-62,-10 0 0,14-6 49,-7 4-46,-7-3 1,14 3-22,-7-1 2,-7 1-21,23-5 0,-19 0 45,13 0 1,-11 0-54,11 0 1,-11 0 44,11 0 0,-11 0-121,11 0 0,-10 0 66,9 0 0,-9 0-242,9 0-109,0 0 61,9 0 1,-4 2-166,-4 3 1,-4 3 182,-6 7 0,-6 1-463,6 4 802,-5 3 0,-17 13 0,-1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6:26.54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9925 787 7782,'3'11'-759,"3"-4"1,6-1 359,4 0 373,-10 0 76,6-6-203,-12 0 153,0 7 84,0-5 1,4 8 15,5-4 225,-6-4-4,22 14-270,-10-7 0,10 3 42,-7 0 1,-2-8-27,-6 2 1,-4-3 0,12 3-14,-12-4-45,19 6 1,-21-6 31,4 4-160,-4-5 40,-4 7 86,0-23 1,-4 5-6,-4-7 1,0-1 18,-10 6 0,3-4 5,-3 0 1,-8-2-13,8 0 0,-7-1 2,-3-5 0,0 5 12,0-5 1,-2-1-14,-7 2 0,5-6 3,-4 5 1,-5-4-3,4 4 1,-1-1 9,10 1 0,-9 5-10,1-5 1,-2 5-1,10 2 0,-9 0-1,0-1 0,-3 6 0,2 0 0,8 3-7,-7-2 1,-3 0-2,2 5 1,-8 5-18,9-5 1,-4-2 20,5 2 1,4 1 1,-5 5 1,-3 0 10,4 0 0,-11-2 3,9-4 0,2 3-3,8-1 1,-9-5 1,-1 3 1,1-1 8,9 1 0,0 4-11,1-4 1,-1-1-13,0 1 1,0 0 10,0 6 1,9 0-25,1 0 1,0 0 9,-11 0 1,11 7-3,0 5 0,2-2 5,-3 1 1,-7-1-3,8 2 0,-4 3 5,4-3 1,-7-2 0,7 2 1,-6-6-10,-4 5 0,5-6 8,-5 7 0,8-6 3,-18 6 0,7-8-12,3 1 0,-8 4-1,-2-3 0,-3-1 4,4-5 1,4 5-3,-14 1 0,10 0 2,-9-6 0,8 0 2,-8 0 0,2 0 13,-2 0 1,-7 0-15,7 0 1,2-7 19,-2-5 0,-1-2-16,-8 3 1,9-4-13,-1 3 0,1-3 8,-10-3 0,3 0-3,6 1 1,-5-3 17,5-3 1,-5 3 0,-3-2 1,7-5-23,3 5 0,-1-2 8,-11 7 0,11 0-12,-1-1 0,3 6 7,-1 1 0,-5 0-2,13 1 1,-13-5-5,3 9 0,7-1-4,3 1 1,-3 4-11,4-4 0,-11-1 16,9 1 1,-8 0-11,9 6 0,-4 0 9,4 0 0,6 0-5,-6 0 1,3 0 0,-4 0 0,8 0 1,-7 0 0,3 0 22,-4 0 1,7 0 3,-5 0 1,4 6 20,5 0 0,-11 6-36,2-7 1,-5 9 5,3-2 1,8-3-2,-7 3 0,2-6-14,-1 5 0,4-5 5,-4 6 0,5-6-2,3 5 1,-10-5-11,2 5 1,-11-5-4,10 6 0,-3-6-6,2 6 1,4-6 14,-11 6 1,9-8-8,-1 8 0,-3-6 6,4 6 0,-11-8-3,9 2 1,-7 2 1,7-2 0,1-1 1,9-5 0,-10 0 6,2 0 1,-11 0 0,10 0 1,0 0 15,10 0 1,-1 0-21,-1 0 1,-7 0 49,-2 0 0,1-5-29,9-1 1,0-6 2,0 6 0,-9-2-24,0 3 1,0 0 0,10-7 0,-1 9-3,-1-3 0,1 2-4,0-2 0,0 5 14,1-5 0,-11 4-6,2 2 1,-1 0-2,9 0 1,0 0 0,0 0 0,0 2 15,-1 4 0,-7-5-20,-1 5 0,-1 3 1,11-5 1,-1 8-9,0-6 1,0 6 12,0-6 0,1 6 8,-1-6 0,-10 5-11,1-5 1,0 2 2,9-2 1,0-5-4,0 5 0,0 2 6,1-2 1,-5 0 1,-5-6 1,7 0 2,-8 0 0,8 1-8,1 5 1,1-3-1,0 3 1,1-5-10,-1-1 1,0 0 5,0 0 0,1 2-4,-1 4 1,0-5 3,0 5 0,-9-1-2,-1 1 1,1-5-4,9 5 1,0-2 0,1 2 1,-1-3 5,0 9 0,0-7 28,0 0 0,1 3 63,-1-2 1,0 0 7,0-6 1,-1 6-312,2 0 0,-1-1 165,0-5 1,0 5 41,0 1 0,10 3 144,-1-3 0,1-3-104,-10 9 1,0 0-46,1 5 1,1 1-3,8-1 1,-6 0 1,5 1 0,-3 0 4,3-2 0,-6 2 0,7 0 0,3 5 0,-4 0 1,0 1 0,-9-7 0,1 1 0,8-6 0,0-1 0,1-1 4,-10 2 1,9 1 0,1-7 0,2 7 50,-2-1 0,-6-4-49,4-2 1,-5 1 68,-3-1 1,1 7-59,-1-1 1,0-2 19,0 2 0,3-6-28,7 5 0,-16 1-2,6 5 1,-6-5 3,7 0 1,-2 0-3,1 6 0,0-8-39,0 2 1,-8-2 38,-1 2 1,-1 3-34,10-3 0,1 3-6,-1 3 1,0-2-3,0-4 0,0 3 17,-1-4 0,5 10 2,5 3 1,-2 0 6,12-8 0,-9 5-1,8 1 1,-9 0 6,10 7 1,-3-1-12,2 0 1,7 6 24,-7-6 1,8-1-18,2 3 1,0-2 13,0 0 1,0 3-11,0-7 1,-10 7 0,2-3 0,-2 0-1,10 1 0,0-6-1,0 7 1,0-8-1,0 8 1,2-6-1,8 4 0,-6-4 0,5 5 1,-6-6-1,-3 6 0,2-8 0,8 3 0,-7-5 0,19 5 0,-13-1 1,3 0-1,-3-5 1,-1-1-1,10 1 0,-3 0 0,4-2 1,2 2-1,-11 0 1,11 0-1,-2-2 1,3 2-1,-3 0 1,5-1-1,-6 1 1,8-1-1,1 0 1,1 1-1,0 0 1,0 4 0,-1 2 0,1 0 0,0-7 0,0 0-18,0 1 1,1-1 16,-2 1 0,4 6-20,6-2 0,-6 2 16,7-6 1,2 1 1,-3 5 1,3-5 0,-4 4 0,-3-4 2,3-1 1,-5-2-1,-3-6 0,2 6 3,8-4 0,-7 3 3,7 3 1,-8-6-7,-2 0 0,9-3 3,1 3 0,-1 4-3,-9-6 0,0 1 0,-1 0 0,4-5 0,6 6 0,-7-6 0,8 6 0,-7-6 0,-3 5 0,3-7 0,5 2 0,-1 1 9,11-1 0,-12 6-9,4-6 1,5 1 7,3-1 1,-1-1-7,1 5 0,-9-4 0,9 6 1,1-6-1,9 6 0,-11-6 0,3 5 0,-3-1-1,11 1 1,-9 5-2,-1-4 1,1 2-5,9-4 1,-4 7 3,-7-6 1,9 0-4,-7-1 1,2-4 2,-3 6 1,7-8-3,-7 2 1,-2-3 5,3 3 0,-1-4 0,10 4 0,-4-3-2,-6-3 1,10 0-2,-1 0 0,-2 0-1,3 0 0,3 5 2,-3 1 0,-1 2 11,11-2 0,-7-5-3,-4 5 0,1 2 1,1-2 0,-2 1 7,1-1 1,-1-3 1,1 3 1,-9-5-5,-1-1 1,1 0 1,9 0 0,-11 0 0,3 0 0,-6-1-3,5-5 1,5 3 9,-5-3 0,2 3-9,-3-3 0,7 3 3,-7-1 0,8-1-4,1-1 1,-8 5-1,-1-5 1,1 3-17,9 3 0,-4-5 14,-6-1 1,7 1-32,-6 5 0,-4-9 29,3-2 0,-8 1-35,9-2 1,-15 6 27,6-4 0,3-1-70,-4 0 0,9-6 60,-8 7 1,11 0-4,-3-2 0,-2 8 25,3-1 1,-5-3 9,4 2 0,7 0 68,-6 6 1,-4 0-85,3 0 1,1 0 56,9 0 1,-10 0-48,1 0 1,-5 0 5,5 0 1,7 0-24,-9 0 1,5 0-9,-4 0 0,5 0-14,-14 0 0,11 0 18,-1 0 0,-3 0-24,2 0 0,-9 0 27,10 0 0,-4-6-14,3 0 0,4-1 9,-12 1 1,11 2 3,-3-8 0,7 6 19,3-6 1,-10 9 2,1-3 0,-5-4 15,5-2 1,6 3-30,-7-3 1,-6 6-15,-2-6 0,5 7 18,4-6 0,-7-1-26,-4-6 1,5 6 11,-3 1 1,2-1-4,-3-6 1,-7 1 2,8 0 0,-7-1-5,-3 0 1,9-1 11,1-5 1,-2 5 4,-7-4 0,-1 2-9,-1-2 0,1 1 1,0-8 1,0 9-7,0-2 1,-4-1 6,-6 0 0,7-1-9,-5 1 1,0 5 5,-1-5 0,6-1-1,-6 1 0,-3-7-1,2 3 1,-12 1 0,3-3 0,3 4-1,-2-4 1,2-3 1,-2 4 0,-8-4-2,8-2 0,-6 6-5,-4 0 0,2-1-1,8-4 1,-8 4 2,8 1 1,3 6-2,-5-6 0,5 2 4,-4-3 1,-6-1-1,6 9 0,-3-8 1,4 6 0,-8-5-3,8 6 0,-6-6-3,-4 5 0,2-4 4,8 4 0,-8-10 2,8 4 1,-7-7-75,-3 8 0,0-4 42,0-1 0,0 0 24,0 5 0,-3-2-8,-7 8 0,8-7 7,-8 8 0,8-8-7,2 6 0,0 2 41,0 4 0,-10 0-31,2 1 1,-2-7 25,10 2 0,0-2-18,0 6 1,-4 3 5,-5 3 0,6-4-11,-6 6 1,6-7-3,3 0 1,0 5-25,0 1 0,-10-1 25,2-5 1,-2 5 4,10 0 0,0 6-5,0-6 1,-3 3-4,-7-3 7,8-3 0,-10 5 1,12-8 1,0 7 0,0 0 0,0 5 7,0-6-1,0 8-5,0-11-3,0 5 0,0-2 0,0 0 0,0 1-3,0-6-1,0-1 4,0 0 0,0 6-1,0 2 1,0 4 1,0-6-1,0 8 0,0-7 0,0 7 0,0-1-10,0-7 1,0 7-2,0-7 0,2 8 6,8-1 0,-8-6 8,11 2-11,-13-1 16,12-5-6,-9 12 0,10-6 4,-13 3-4,0 5 2,12-8-4,-9 9 0,10-7 0,-13 5 0,0-8 1,0 4-3,0 4 0,0-8 1,0 5 1,0 3 0,0-8 0,0 5 0,0 3 0,0-8 119,0 4-111,0 4 213,0-5-196,0-2-19,0 8 5,0-7-40,12 8 0,-6 0-46,13 0-111,-14 0 102,21 0 6,-11 0 1,13 0 45,0 0 0,-9 6 19,-1 0 0,-3 1-3,4-1 1,6-3-6,-6 9 1,-4-6-10,3 6 1,-8-6 67,9 6 0,-10-9-15,10 3-12,-1 4 0,0-7 23,2 9-37,-15-8 1,17 7 56,-13-7-53,1-1 11,2 5-7,-10-1 2,10-4-25,1 4-7,-9 1-2,8-7-8,0 15 32,-8-14-1,20 14 4,-8-7 0,2 3-3,0 0 1,-8-6 1,9 6 0,-11-3 6,12 3 0,-2 4 1,10-7-3,-1 9 1,-7-7-2,-2 0-2,0 1 0,7 6 0,-7-1 0,4-5 37,-12 0 0,8-6-29,-8 5 0,8-5 3,-9 5 0,9-5-2,-8 6 1,8-6 0,-8 6 1,3-9-7,-3 3 1,-5 1-3,14-1 1,-13 3-28,4-3 29,5-5 0,-12 10-25,7-7 29,5-1-4,-12 5 1,12-7 32,-5 5 3,-8-3-23,10 4 0,-8-7 1,6 0 10,-8 0 26,10 0-36,2 0-7,-12 0-4,10 0 9,1 0-21,-10 0 17,9 0-22,1 0 0,-7 0 8,12 0 1,-8 0-7,8 0 16,-11 0 0,17 0 65,-8 0-64,12 0 17,0 0-8,-1 0-22,1 0 0,0 0 8,0 0 1,-9 0-10,-1 0 1,-8 0-1,8 0 13,0 0 8,10 0-13,1 0 96,-1 0-82,-1 0 33,1 0-18,0 0 16,0 0-29,0 0-3,-1 0-35,1 0 1,-3-1 39,-6-5-59,6 3 43,-11-4 1,12 5 5,-7-4-2,5 3 1,-18-4 1,12 7 1,-8-6-7,8 0 1,-8 0 7,8 6-9,-11-7-4,19-2 1,-14-3-8,6 0 1,-6 6 17,-12-6 35,13 0-24,2-4-8,0-2 0,7 0-10,-12 1 1,-2 5 0,-8 0 1,10 6-19,0-5 21,-2 0 1,-4-7-10,5 0 1,-6 6 6,6 2 0,-3-1-4,4 0 0,-8-4 7,8 3 1,-3-2 0,2 2 1,-6-4-4,6 5 1,3 1 13,-2-1-18,-1-1 4,3-6 1,-8 6-22,4 2 27,8 5-23,-12-10 1,12 13 7,-7-4-3,-6 4 4,9 2-1,1-7 6,-11 5-4,10-7 1,-8 9 29,6 0-26,-8-7 22,10 5-23,-12-5-29,0 7 22,0-9 4,0 8 1,0-7-1,14 8 1,-12 0-288,10 0 261,1 0-79,-10 0 75,9 8 0,-3-4 4,1 7 1,8-6 19,-8 7 1,8-6-5,-8 6 0,11 0 3,-2 5 0,-4 0-10,3 1 0,2 0-12,7-1 0,1 6 15,0 0 0,0 1 6,0-6 1,-1 4-12,1 2 0,0 5 0,0-6 0,-1 1 9,1-7 0,-8 1 0,-2 0 1,1-2 34,9 2 0,-10-3-36,0-3 1,-8 1 100,8-7-56,-11 9 6,5-14-13,-12 7 24,0-8-63,0-15 1,-12 3 18,-7-12 1,3 5-71,-2 1 1,0-4 58,-10-2 0,9 1-16,1 5 1,-2-5 3,-8 0 1,1-1-1,-1 6 1,4-4 13,6-2 0,-8-1-12,8 1 1,-7 5 28,-3-5 1,0-1-22,0 3 1,1-2 18,-2 6 1,1-4-16,0-2 1,0 1 52,1 5 0,-1-1-41,0-4 1,0 4 3,0-5 1,1 11-13,-1 1 0,9 0 0,0-6 0,1 6-3,-9 1 0,7 5 9,2-5 1,-1 7-22,-9-2 1,10-2 14,0 2-12,-2 0 1,-7 5 7,-1-5 0,10 3 0,-2-3-15,2 5-3,-9 1 6,-1 0 0,8 6 10,2 0 1,12 1 1,-2-1 1,-5-2-10,3 8 130,0-9-82,10 13 0,-2-12 53,-8 7-41,8-6 19,-12 10-33,14-13 15,-12 6-62,10 0 0,-14-7 49,7 5-46,6-3 1,-13 3-22,7-2 2,6 2-21,-22-6 0,19 0 45,-13 0 1,10 0-54,-10 0 1,10 0 44,-10 0 0,11 0-121,-12 0 0,11 0 66,-9 0 0,8 0-242,-8 0-109,0 0 61,-10 0 1,4 3-166,4 3 1,5 3 182,5 9 0,8 1-463,-8 5 802,6 3 0,18 16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24:09.689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118 1 6377,'-8'0'3,"-5"0"72,4 0 1,0 5-9,-1 0 3,6 0-26,-9 1 37,5 2 0,0 1-39,-5 4 0,10-7-22,-7 4 1,7 3 13,-2-3 1,3 0-4,2 4 0,0-1 2,0 12 1,2 6 13,3 8 0,3 12-18,7 7 1,1 14-3,3 12 0,-1 7-210,7 2 1,-14-41 0,1 1 198,0-2 0,0 1 1,-1-2-1,0-1 25,3 44 1,-4-3-6,0-2 1,-5-3-150,5-6 0,-7-3 140,2-12 0,-4 5 5,-1-6 0,5 6-16,0-5 1,0 4-6,-5-4 1,0-2-48,0-8 1,0 6 55,0-6 0,0 0-51,0-10 0,0-1 42,0-4 0,0 2 262,0-7 0,0-6-301,0-9 310,0-2-402,0-3-64,0-5 0,5-4-33,0-10 1,5 1 97,-5-5 0,1-1-42,-1-5 0,-3-1 24,2-4 0,-2-1 137,-2-4 0,0-2 0,0 2 0,0-3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6:34.97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2455 747 7782,'-3'11'-759,"-4"-5"1,-7 0 359,-3 0 373,11-1 76,-8-5-203,14 0 153,0 7 84,0-5 1,-3 7 15,-9-3 225,10-4-4,-26 13-270,12-6 0,-11 2 42,7 1 1,3-9-27,5 3 1,6-3 0,-14 3-14,14-4-45,-23 5 1,26-5 31,-6 4-160,5-5 40,4 7 86,0-23 1,4 6-6,5-8 1,-1 0 18,11 6 0,-1-4 5,1-1 1,10-1-13,-9 0 0,7-1 2,4-4 0,-1 4 12,1-5 1,2-1-14,8 2 0,-6-5 3,5 4 1,5-4-3,-5 4 1,2 0 9,-11 0 0,9 5-10,0-5 1,2 5-1,-12 1 0,11 2-1,1-2 0,1 5 0,-2 1 0,-8 2-7,9-1 1,1 0-2,-2 4 1,10 5-18,-10-5 1,4-2 20,-5 3 1,-5 0 1,5 5 1,4 0 10,-4 0 0,12-2 3,-12-4 0,1 4-3,-10-2 1,9-4 1,1 2 1,1-1 8,-12 2 0,1 2-11,-1-2 1,1-2-13,-1 1 1,1 1 10,-1 5 1,-8 0-25,-3 0 1,1 0 9,12 0 1,-12 6-3,0 6 0,-3-3 5,5 2 1,5-2-3,-7 2 0,4 4 5,-4-4 1,7-2 0,-6 3 1,5-7-10,5 7 0,-6-8 8,6 7 0,-9-5 3,19 5 0,-6-7-12,-5 1 0,10 3-1,0-2 0,6-2 4,-5-4 1,-4 6-3,13 0 0,-8-1 2,8-5 0,-8 0 2,8 0 0,-1 0 13,2 0 1,6 0-15,-6 0 1,-3-6 19,2-6 0,2-1-16,9 3 1,-11-5-13,2 4 0,-1-4 8,10-2 0,-3 0-3,-7 1 1,7-3 17,-6-2 1,4 1 0,5-1 1,-9-4-23,-1 4 0,-1-2 8,13 7 0,-13-1-12,2 0 0,-5 6 7,4 1 0,3 0-2,-12 0 1,12-4-5,-2 8 0,-9 0-4,-1 0 1,2 4-11,-5-4 0,13-1 16,-11 2 1,10-1-11,-11 6 0,5 0 9,-5 0 0,-5 0-5,6 0 1,-4 0 0,5 0 0,-10 0 1,9 0 0,-4 0 22,5 0 1,-8 0 3,7 0 1,-8 6 20,-2-1 0,11 7-36,-3-8 1,6 10 5,-4-3 1,-7-2-2,7 2 0,-3-5-14,1 4 0,-4-4 5,5 5 0,-5-5-2,-5 5 1,11-5-11,-1 4 1,12-5-4,-11 7 0,2-7-6,-1 7 1,-5-7 14,13 7 1,-12-8-8,4 7 0,2-5 6,-4 5 0,12-7-3,-12 1 1,11 3 1,-10-2 0,1-2 1,-12-4 0,11 0 6,-2 0 1,13 0 0,-11 0 1,-1 0 15,-9 0 1,-1 0-21,2 0 1,8 0 49,1 0 0,0-4-29,-10-2 1,-1-5 2,1 5 0,10-2-24,0 4 1,-2-1 0,-8-6 0,-1 8-3,2-3 0,-1 3-4,-1-3 0,1 5 14,0-5 0,10 4-6,-2 2 1,3 0-2,-11 0 1,-1 0 0,1 0 0,-1 2 15,2 4 0,7-5-20,3 5 0,-1 2 1,-11-4 1,1 7-9,-1-5 1,1 5 12,-1-5 0,1 5 8,-1-5 0,12 4-11,-2-4 1,1 2 2,-10-3 1,-1-4-4,1 5 0,-1 2 6,1-2 1,4-1 1,5-5 1,-6 0 2,7 0 0,-7 1-8,-3 5 1,0-4-1,-1 4 1,1-5-10,-1-1 1,1 0 5,-1 0 0,1 2-4,-1 4 1,1-5 3,-1 5 0,11-2-2,1 2 1,-2-5-4,-9 5 1,-1-3 0,1 3 1,-1-3 5,1 8 0,-1-6 28,1-1 0,-1 4 63,2-2 1,-2 0 7,1-6 1,0 5-312,0 1 0,-1-2 165,1-4 1,-1 6 41,1 0 0,-12 2 144,2-3 0,0-1-104,9 7 1,1 0-46,-1 5 1,-2 1-3,-8 0 1,7-1 1,-6 1 0,3 0 4,-3-2 0,5 2 0,-5 0 0,-4 5 0,3 0 1,0 1 0,11-7 0,-1 1 0,-9-6 0,0 0 0,-2-2 4,12 3 1,-10 0 0,-1-6 0,-3 6 50,4-1 0,5-3-49,-5-2 1,7 1 68,3-2 1,-1 8-59,1-2 1,-1-2 19,1 2 0,-4-5-28,-7 5 0,17 1-2,-6 3 1,6-3 3,-6-1 1,0 0-3,0 6 0,-1-7-39,1 2 1,8-3 38,3 2 1,-1 4-34,-11-4 0,1 4-6,-1 2 1,1-3-3,-1-2 0,1 2 17,1-4 0,-6 11 2,-4 1 1,0 1 6,-11-7 0,9 3-1,-10 2 1,12 0 6,-13 7 1,4-2-12,-3 1 1,-5 5 24,5-5 1,-7-1-18,-3 2 1,0-2 13,0 1 1,0 2-11,0-6 1,11 6 0,-2-2 0,2-1-1,-11 3 0,0-8-1,0 7 1,0-6-1,0 6 1,-4-6-1,-6 6 0,7-6 0,-8 5 1,8-4-1,3 4 0,-3-7 0,-7 3 0,5-5 0,-18 5 0,14-2 1,-5 2-1,4-6 1,2-2-1,-12 2 0,3 0 0,-4-1 1,-2 1-1,12 0 1,-11 0-1,0-1 1,-1 1-1,1-1 1,-4 0-1,6 1 1,-8 0-1,-3-1 1,1 1-1,-1 0 1,1 4 0,-1 2 0,1-1 0,-1-6 0,1 1-18,-1 0 1,0-1 16,0 1 0,-2 5-20,-8 0 0,7 1 16,-8-7 1,-2 3 1,3 3 1,-3-4 0,5 5 0,3-5 2,-4-1 1,5-3-1,5-3 0,-3 3 3,-8-2 0,6 2 3,-5 3 1,6-5-7,3-1 0,-9-2 3,-2 2 0,1 4-3,11-5 0,-1 0 0,1 0 0,-3-4 0,-9 5 0,9-5 0,-8 5 0,7-5 0,3 5 0,-4-8 0,-4 3 0,0 1 9,-11-1 0,12 5-9,-2-6 1,-8 2 7,-3-1 1,3-2-7,-3 7 0,9-6 0,-7 7 1,-3-7-1,-9 6 0,10-5 0,0 4 0,0 0-1,-10 1 1,9 3-2,1-2 1,1 1-5,-12-3 1,5 6 3,6-6 1,-6 0-4,5 1 1,-2-6 2,3 7 1,-8-9-3,9 3 1,2-3 5,-3 3 0,0-4 0,-11 3 0,4-2-2,9-3 1,-13 0-2,1 0 0,3 0-1,-3 0 0,-4 4 2,4 2 0,0 2 11,-10-3 0,5-3-3,5 3 0,0 3 1,-1-2 0,1 1 7,0-2 1,0-3 1,0 4 1,9-5-5,1-1 1,-1 0 1,-9 0 0,12 0 0,-3 0 0,5-1-3,-4-5 1,-7 4 9,6-3 0,-2 1-9,4-1 0,-9 2 3,9-1 0,-8-1-4,-3 0 1,9 3-1,1-3 1,-1 3-17,-9 2 0,5-6 14,5 0 1,-8 2-32,9 4 0,1-8 29,-1-3 0,9 2-35,-11-3 1,17 7 27,-7-6 0,-3 1-70,4 0 0,-10-6 60,11 6 1,-15 1-4,5-2 0,2 6 25,-4 1 1,6-4 9,-5 2 0,-8 1 68,8 5 1,3 0-85,-2 0 1,-2 0 56,-9 0 1,11 0-48,-2 0 1,5 0 5,-5 0 1,-5 0-24,6 0 1,-3 0-9,3 0 0,-4 0-14,13 0 0,-11 0 18,2 0 0,2 0-24,0 0 0,7 0 27,-10 0 0,6-6-14,-4 0 0,-6 0 9,15 0 1,-13 2 3,3-7 0,-8 6 19,-2-7 1,11 9 2,-1-3 0,4-3 15,-5-2 1,-6 2-30,8-2 1,6 5-15,2-5 0,-5 6 18,-5-6 0,9 0-26,2-6 1,-4 5 11,4 2 1,-3-1-4,4-6 1,6 0 2,-7 1 0,6-1-5,5 0 1,-11-1 11,0-4 1,1 4 4,8-5 0,2 4-9,-1-4 0,1 3 1,-1-8 1,1 7-7,-1 0 1,4-3 6,8 2 0,-9-2-9,6 1 1,0 5 5,1-4 0,-6-2-1,6 1 0,4-6-1,-4 2 1,16 1 0,-7-2 0,-1 3-1,3-3 1,-4-4 1,4 5 0,8-5-2,-9 0 0,7 3-5,4 2 0,-3-1-1,-7-5 1,6 5 2,-6 1 1,-5 4-2,6-4 0,-4 1 4,3-2 1,6-1-1,-6 7 0,3-6 1,-3 5 0,7-4-3,-7 5 0,5-5-3,5 4 0,-2-4 4,-8 4 0,6-9 2,-6 3 1,6-6-75,4 8 0,0-4 42,0-2 0,0 1 24,0 4 0,4-1-8,6 7 0,-6-6 7,6 7 0,-8-8-7,-2 7 0,0 0 41,0 5 0,11 0-31,-2 2 1,3-8 25,-12 2 0,0-2-18,0 6 1,3 2 5,7 4 0,-6-4-11,6 5 1,-7-6-3,-3 1 1,0 3-25,0 1 0,10 0 25,-1-5 1,3 5 4,-12-1 0,0 7-5,0-7 1,3 3-4,7-2 7,-6-4 0,9 6 1,-13-8 1,0 7 0,0-1 0,0 5 7,0-5-1,0 8-5,0-12-3,0 6 0,0-2 0,0-1 0,0 1-3,0-5-1,0-1 4,0 0 0,0 6-1,0 1 1,0 4 1,0-5-1,0 8 0,0-8 0,0 7 0,0-1-10,0-6 1,0 7-2,0-8 0,-3 8 6,-7-1 0,6-5 8,-9 1-11,13 0 16,-14-6-6,11 13 0,-11-7 4,14 3-4,0 5 2,-13-7-4,9 8 0,-9-6 0,13 3 0,0-6 1,0 4-3,0 2 0,0-6 1,0 4 1,0 4 0,0-10 0,0 7 0,0 2 0,0-7 119,0 3-111,0 4 213,0-5-196,0-1-19,0 7 5,0-7-40,-14 8 0,7 0-46,-14 0-111,15 0 102,-21 0 6,9 0 1,-12 0 45,-1 0 0,11 6 19,-1-1 0,6 2-3,-7-1 1,-6-3-6,9 8 1,2-5-10,-4 5 1,10-5 67,-9 5 0,10-7-15,-11 1-12,1 4 0,0-5 23,-1 7-37,16-8 1,-20 8 56,15-7-53,0-2 11,-4 6-7,12-1 2,-12-5-25,0 5-7,10 1-2,-9-7-8,-1 14 32,11-13-1,-24 13 4,10-6 0,-4 2-3,2 0 1,8-5 1,-11 5 0,13-2 6,-12 3 0,2 2 1,-12-5-3,1 8 1,8-7-2,2 2-2,1-1 0,-9 6 0,7-1 0,-3-5 37,14 0 0,-10-5-29,10 5 0,-10-5 3,9 4 0,-9-4-2,10 5 1,-10-5 0,9 5 1,-3-8-7,2 3 1,8 1-3,-18-2 1,16 3-28,-5-2 29,-7-5 0,16 9-25,-8-5 29,-8-3-4,16 6 1,-15-7 32,5 5 3,10-4-23,-11 5 0,9-7 1,-7 0 10,9 0 26,-12 0-36,-1 0-7,13 0-4,-11 0 9,-2 0-21,13 0 17,-12 0-22,-1 0 0,9 0 8,-13 0 1,7 0-7,-7 0 16,11 0 0,-19 0 65,10 0-64,-13 0 17,-1 0-8,1 0-22,-1 0 0,1 0 8,-1 0 1,10 0-10,0 0 1,11 0-1,-10 0 13,1 0 8,-12 0-13,0 0 96,0 0-82,-1 0 33,2 0-18,0 0 16,-1 0-29,1 0-3,-1 0-35,1 0 1,2-1 39,8-5-59,-8 4 43,12-5 1,-11 5 5,6-4-2,-7 4 1,22-5 1,-14 7 1,9-6-7,-8 1 1,8-1 7,-9 6-9,13-7-4,-22-2 1,16-2-8,-6 0 1,5 5 17,14-5 35,-15-1-24,0-3-8,-2-2 0,-8 0-10,15 1 1,1 5 0,9-1 1,-12 7-19,2-7 21,1 2 1,5-7-10,-7 0 1,9 6 6,-9 1 0,4 0-4,-3 0 0,8-5 7,-10 4 1,4-3 0,-1 3 1,5-4-4,-5 5 1,-5 0 13,4 0-18,0-2 4,-4-5 1,10 6-22,-5 1 27,-8 5-23,12-9 1,-11 13 7,5-5-3,8 4 4,-9 2-1,-3-7 6,11 5-4,-9-6 1,10 8 29,-8 0-26,8-7 22,-11 5-23,14-5-29,0 7 22,0-8 4,0 7 1,0-7-1,-13 8 1,10 0-288,-11 0 261,0 0-79,11 0 75,-11 8 0,4-5 4,0 9 1,-10-8 19,10 7 1,-11-5-5,11 5 0,-15 1 3,6 3 0,2 2-10,-3 0 0,-2 0-12,-8-1 0,-1 7 15,1-2 0,-1 2 6,1-6 1,-1 4-12,1 2 0,0 4 0,-1-5 0,1 1 9,-1-7 0,10 1 0,0 0 1,1-2 34,-11 2 0,11-2-36,0-4 1,10 2 100,-11-8-56,13 9 6,-4-13-13,12 7 24,0-8-63,0-15 1,12 4 18,10-12 1,-5 5-71,3 1 1,0-4 58,11-2 0,-11 2-16,1 4 1,0-6 3,10 2 1,-1-2-1,1 6 1,-6-4 13,-4-2 0,7 0-12,-9 0 1,9 5 28,3-5 1,-1 0-22,1 1 1,-1 0 18,2 5 1,-1-5-16,-1 0 1,1 0 52,-1 5 0,0-1-41,1-4 1,-1 4 3,1-5 1,1 11-13,-2 0 0,-10 1 0,1-6 0,-1 6-3,11 1 0,-11 4 9,0-5 1,2 7-22,8-1 1,-11-3 14,2 2-12,0 0 1,10 5 7,-1-4 0,-10 2 0,1-2-15,-1 4-3,11 1 6,-1 0 0,-9 5 10,-1 1 1,-14 1 1,5-2 1,2-1-10,-2 7 130,0-8-82,-11 12 0,3-10 53,7 5-41,-8-6 19,13 11-33,-15-14 15,14 7-62,-12 0 0,16-7 49,-8 5-46,-8-4 1,16 4-22,-7-2 2,-9 2-21,26-6 0,-21 0 45,14 0 1,-12 0-54,13 0 1,-13 0 44,12 0 0,-12 0-121,13 0 0,-12 0 66,10 0 0,-10 0-242,11 0-109,-1 0 61,11 0 1,-5 2-166,-5 4 1,-4 3 182,-7 8 0,-6 1-463,6 4 802,-6 4 0,-18 15 0,-2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2.308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251 618 15630,'-7'8'-2957,"5"5"1792,-4-11 1984,-1 5-668,6-7-76,-6 0 0,2-2-335,0-3 130,0 3 0,4-6-678,-4 3 373,3 4 368,-11-12 1,10 11-457,-7-3 211,0 3 205,-4-4 0,-1 4 258,0-3 139,1 4 70,-1 1 0,0 0 244,0 0-22,7 0-224,-5 0-199,5 0 1,-2 0 95,0 0-126,7 6 16,-3-4 0,6 6-675,0-3 245,0-3 0,0 6 0,0-3 1,1-4 89,4 4 1,-2-3 253,7-2 0,0 0 151,5 0-152,-1 0 0,6 0-17,0 0 1,-1 0 293,-4 0 1,1 0 6,4 0 1,-2 0-2,6 0 1,-4 0-47,4 0 0,1 0-210,4 0 1,-4 0-43,-1 0 1,6 0-8,4 0 0,0 0-2,-4 0 0,-1 0 23,1 0 1,4 0-19,0 0 0,5 0 6,-4 0 1,5 0 2,0 0 0,2 0 20,2 0 1,-5 5-67,1 0 0,-1 0-4,5-5 0,0 4 6,0 1 0,0 0 19,0-5 0,2 0 31,3 0 1,2 0-13,3 0 1,-2 0-27,-3 0 1,-2-5 62,7 0 0,-2-1-12,2 1 1,2 3 13,-7-2 1,0 0-21,-5-1 1,0 4-25,0-4 1,-5 3-45,0 2 0,2 0 14,8 0 0,-3 0 1,3 0 1,-2-1-33,2-4 0,-1 3 16,6-3 0,0-1 52,4 1 1,1-7 14,0 2 0,1 2-2,4-2 0,-8 6-4,2-6 1,-2 2 18,3-2 0,-5-2-20,0 7 1,-2-1-24,2 1 1,-4 3-17,-6-2 0,0-3 13,1 2 1,-8 0-89,-3 5 1,-3 0 6,-1 0 1,-6 0 3,1 0 0,-6 0-7,6 0 0,-7 0 5,2 0 1,-4 0 7,-1 0 0,-1 0 20,1 0 0,-5 0-28,0 0 1,-6 0 3,6 0-58,-6 0-138,2 0 234,-6-6-550,0 4-69,0-5-22,0 1 315,0 4 0,0-6-283,0 3 315,0 4 0,-2-11-141,-2 7 0,2-1 51,-3 1 0,-2 2 384,3-7 0,-6 5 9,5-5 1,-5 5 4,5-5 1,-1 5-31,1-4 0,1 4 16,-5-5 0,5 5-65,0-5 0,-3 5 169,2-4 0,0 4-113,5-5 0,-5 5-29,0-5 0,0 5-70,5-5 0,0 6 108,0-6 1,-4 5 69,-1-5-298,0 7 517,5-10-248,0 5 155,-7-7-236,6 0 0,-8 5 231,5 1-391,2 5 193,-11-9 0,10 12 488,-7-4-362,7-3 3,-11 6 1,11-5-267,-7 7 944,7-6-992,-3 4 827,-1-4-648,5 6 369,-4 0-1,-1 0 119,6 0 327,-6 0-783,1 0 394,4 0 0,-6 0-225,3 0 406,3 0-707,-4 0 82,-1-7-190,-1 6 1,-2-11-43,0 7 0,6-1 8,-6 1 0,5 3 124,-5-3 0,5 2-60,-5-2 0,5 3 39,-4-2 0,4 0-35,-5-1 0,5 4 51,-5-4 1,5 3 249,-4 2 361,-1 0-228,-5 0 1,0 0-86,1 0 1,4 0 32,0 0 1,5 0 91,-5 0 93,1 0-84,-6 0 35,0 0-298,0 0 1,6 0 30,-1 0-7,7 0 1,-10 0-55,11 0 41,-11-6-394,11 4-180,-11-4 386,12 6 1,-8-5-249,4 0-178,4 0-813,-6 5 1481,20 0 54,-3 0 259,11 6-7,-6-4-409,0 11 1,-2-10 39,-3 7 0,1-5 34,-6 5 0,6-5 172,-1 5 0,-2-6-430,2 6 0,-5-2-82,5 2 0,0 3 52,4-3 0,-4-2 140,0 2 1,0 0 12,4 5 1,-4-2-41,0-4 0,0 4 150,5-3 1,-6 3-202,1 2 1,0-5 165,5 0 1,-6-2 39,1 2 1,-5 3-124,5-4 1,-5-2-55,5-2 147,-7 3 1,8-5 60,-6 7 0,2-7 277,-2 2-201,-4 3-76,12-6 0,-4 5 123,5-7 0,-4 4 30,0 1 1,-5 0-4,5-5 0,-1 5-76,6 0 1,-5 0-2,0-5-77,-1 7 1,5-4 247,-5 7-286,4-7 1,-9 8-762,5-6 724,-5 7-556,2-4 197,-6 6 119,0 1 94,0 0 0,-1-5-140,-4-1 362,3-5 0,-6 7 278,3-6 1,3 2-411,-2-2 825,2-4-690,2 12 1,0-10-70,0 7 0,0-6 0,0 4-119,0-3-211,-7-4 272,6 12 1,-7-9 250,3 5 1,3-4-471,-3 5 532,-3-7 0,0 10 43,-7-3 0,5-2 49,0 2 0,1-5 32,-6 5 1,0-5 66,1 5 1,-3-2-213,-2 2 0,-3 3-64,-2-4 1,-4 4 128,4 2 1,-6 0-158,-4 0 1,3 4-41,-3 1 0,-2 4-22,1-4 0,-4 4-85,5-4 1,-5 4-37,4-4 0,-4 5-32,5-6 1,-5 6 49,4-6 1,-4 6-154,5-6 1,0 1 137,4-5 1,2-1-472,4 1 252,3-7 1,13-9 135,3-14 0,23-13 0,6-9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4.63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0 7749,'0'10'-1263,"0"0"1236,0-7 609,0 4-529,6-21 209,-4 11-183,4-10 360,1 13-79,-6 0-220,13 0 0,-11 7-39,7 2 1,-7 9-3,2 2 1,-2 11-80,2-2 1,-3 12 95,2 3 1,0 9-159,1 10 1,-4 1 116,4 10 0,-3-3-326,-2 13 0,0 4 279,0 5 0,0-5-9,0-5 1,0-1 26,0 1 0,-2 2-11,-3-6 1,4-7-32,-4-9 0,3-2 32,2-2 0,-5-9-73,0-6 1,0-8-12,5-11 0,0-4-374,0-6 228,7-7 0,-4-2-288,7-6 1,-5-3 114,5-7 0,-5-6 367,4-13 0,1-1 0,5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5.23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15 0 7324,'-2'15'-892,"-2"0"1142,2-1-99,-5 1 1,7-5 8,0 0 0,0 0-69,0 4 1,0-4 83,0 0-82,0 0 1,0 4-102,0 1 0,0 0 51,0-1 0,2 1-18,3 0 0,-2 0 4,7-1 0,0 6-10,5-1 1,1 8-26,3-3 0,-1 4 50,7 1 0,-5 1-14,4-1 0,1 0 2,4 1 1,-5-2-46,1-4 1,-1 2 20,6-6 0,4 3-9,0-9 1,1 3-7,-6-12 1,-4 0-3,-1-5 0,5-2 6,6-3 1,-6-3-6,-4-7 0,1-1 32,8-4 1,-3 2-22,3-6 1,-3-1-11,-1-4 0,-1-5 8,1-1 1,-6-4-99,1 5 0,-6-5-12,6 4 1,-7-6-180,1 2 0,-7 3 126,-2 2 162,-7 3 0,3 2 0,-6-1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6.88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74 1 7751,'-14'0'0,"-1"0"0,0 0 156,7 0 168,-5 0-425,11 0 114,-4 0-135,6 6 1,0-3 118,0 7 1,1 0-92,4 5 0,-1 4 69,5 1 0,-4 6 39,5-2 1,-5 12-11,5 8 1,-5 4-8,4 11 0,1 3 152,5 11 1,-5 7-218,0 4 1,-1 7 172,6 2 0,0 0-84,-1-5 0,0-1 10,-5-4 0,3 1-68,-7-11 1,0-3 53,-5-11 0,-2-5-36,-3 0 0,-3-4 35,-7-1 0,0-6-86,1-14 1,-1-1 65,0-3 1,1-1-343,-1-9 110,7-4 1,-4-12 83,7-4 1,1-5-542,4-10 693,-7-9 0,-1-9 0,-7-6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7.28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456 0 7738,'-14'13'-132,"-1"-3"1,7-3 131,1-1 314,7-4-165,0 11 1,0-10-366,0 7 188,0 0 1,0 6-58,0 4 0,-5-2 31,0 6 0,-6 1 23,1 4 0,-4 9 28,-6 6 0,2 0-17,-6 5 0,-1 3 11,-4 2 1,-1 3 25,1 2 0,4-7-41,1-3 0,6-9 28,-2-6 0,2-5-351,-1-4 29,2 3 152,-4-12 54,6-1 0,7-11-277,3-8 389,4-11 0,7-8 0,2-6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7.51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0 7738,'15'5'125,"0"0"0,0 5 254,-1-5 1,8 8-37,2 1 1,4 3-99,1 7 0,2 6-110,4 4 0,-4 7-80,3-2 1,2 8-271,-2 2 1,-5 0 21,-4-5 0,-7-1-177,2-4 1,-4 0 90,-1-9 0,-2 1-143,-4-12 0,0-1-489,-5-8 484,-2 3 427,5-11 0,-1 4 0,2-6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9.45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133 177 6717,'-10'0'1005,"0"0"-845,7 0 49,-10 0 0,6-2-219,-2-3 0,-3 2-81,7-7-57,-6 7 156,3-10 1,-2 6-90,0-3 0,7 2-132,-2 3 194,-3 4 1,6-7-16,-3 3 95,4 3 198,1-5-187,0 1 0,1 4 140,4-3 1,-2-1-124,7 1 1,5 0 92,4 5 0,8-5 107,-3 0-184,10-6-29,4 9 1,13-9 72,2 6 0,6 0-41,5 5 1,9-5-17,11 0 0,4 0-318,5 5 1,-1 0 279,6 0 1,-47 2 0,0 1-84,3-1 1,0 1 0,-2 0-1,-1 1-10,47 0 0,-47-3 0,1 0 68,2 2 0,0-1 0,2-1 0,0 0-65,-2-2 1,0 2 61,4 2 1,-1 0 22,-5-2 1,0 0-1,5 2 1,0 0-30,-3-3 1,0 0 0,5 2 0,0 1 43,-3-1 0,1 1 0,2 2 0,1 0-13,-4-3 0,0 1 0,2 2 0,-1 0 57,-1-3 0,0 1 0,3 2 1,0 1-68,-5-1 0,0 0 0,1-1 0,-1 0 38,39 6 0,5-5-117,-5 4 0,-1-5-103,-9 1 0,-4 1-28,-11-1 1,-2 0 62,-8-5 1,-1 5-293,-3 0 1,-10 0 50,-9-5 1,-6 0-71,-4 0 1,-4 0 41,-6 0 375,-1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1:00.19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103 1000 7224,'-15'0'0,"2"2"-264,4 3 0,-4-4-6,3 4 1,2-3 1025,-2-2-495,7 0 1,-9-2 192,7-3-399,0 4 1,5-12 71,0 3-86,0-3 0,7-5-6,3 3 0,3-8 57,1 8 0,1-4-6,0-1 1,6 2 39,4-6 1,4-1-62,5-4 1,-1-1 113,6 1 0,5-2 23,5-3 80,7-4-364,-4-6 0,8 0 260,4 0-1357,-3 0 1273,4 0 1,-1 0-46,-1-1 1,-1 8-155,-8 3 1,-3 3-19,-7 1 1,-2 1 109,-2-1 0,-4 8-358,-7 2 0,-6 4 142,-4 1 0,-2 5-753,-3 0 1348,-5 7-993,-3-3 662,-26 12 1,3 7-36,-18 7 0,4 1 0,2-1 0,-7 2 0,-2 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1:00.51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750 1 7665,'-38'29'-474,"-4"7"-60,3 4 1,-4-3 438,-1 2 1,5-6 324,0 1 1,6-3-26,-1-1 0,1-1-111,-1 0 1,8 1-99,-4-1 1,4-1 58,-3-3 1,-1 2-5,1-2 0,6-4-16,4-1 1,-3-4-83,3-1 1,-1-1 153,5 1-219,7 0 52,-5-1 0,7-4-6,-4 0 92,3-7 124,7 4 294,0-7-365,7 0 1,-4 5 18,7 0 1,1 1 17,9-1 62,-4-3-116,12 11 0,-7-7-7,4 4 0,7 8 23,-2-3 0,2 3-112,-2-4 0,4 3 70,0 2 1,6-1-93,-6 7 1,7-1 24,-2 6 0,-1-6-33,1 1 1,-2-1 14,2 6 0,-3-1-12,-6 0 1,-1-1-18,1-3 0,-1-4-94,0-6 1,-4-2-470,-1-4 641,-6-2 0,4 0 0,-8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24:10.422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45 1 7256,'-2'15'0,"-2"-1"-828,-6 1 644,3 0 473,-6-1-120,12-5 0,-6 4 93,7-4-126,0-2-77,0 6 0,2-5 5,3 7 0,8 5-33,6-1 1,7 7-9,-1-1 0,7 4-70,3 5 1,6 2 72,-2 4 0,3 0-81,2-5 1,0 6 62,1-2 1,2-3-15,-3-2 0,3-3-16,-7-2 1,-4-1-1,-2-3 0,-3 1-1,-2-7 0,1 1 21,-1-5 0,-1-1-5,-4 1 1,2-5 6,-6 0 0,0-7 0,-6 2 0,1-4 0,0-1 0,-1 0 0,1 0 0,0 0 0,0 0 0,-6 0 0,1 0 0,-2-1 0,2-4 0,3-3 0,-3-7 0,-2-1 18,2-4 0,-2-3-17,2-6 0,1-1 10,-6 1 0,2 0-6,-2-1 0,-2 1-1,7-1 1,-7 1 5,2 0 0,1 1 2,-1 3 1,5-2 65,-5 2 0,6-1-65,-1 2 0,-2-4 65,2 3 0,0-1-54,5 2 0,4-2-10,1 6 0,-1-5-35,-4 6 1,0-1-8,0 6 1,-1 0-13,1 5 1,5-4-133,-1 3 0,-1 2 16,-8-2 0,3 5 63,-3-5 1,-2 5-513,2-5 605,-7 7 0,4-10 0,-7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12.534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1 7883,'9'6'0,"1"4"-79,2 3 89,1 2 0,-4 0 0,1-1-153,2 1 164,1-7 0,1 5-85,1-3 1,0-2 31,0 2 0,1 0-89,4 5 1,-4-1 108,3 1 1,3-5-45,-3 0 1,7-1 129,-1 6-264,-4 0 154,7-1 1,-7 3 90,4 2 0,2-2-50,-2 2 0,3 2 82,1-1 1,-4 1-48,-1-1 0,-4-4 5,4 4 0,1-2 4,4 1 1,-4-2 8,-1 2 1,-3-1 5,9 2 1,-9-4-20,8 4 0,-3-4-64,4-1 1,-4 0 12,3-1 0,-7 1-10,7 0 1,-3-1 16,4 1 1,1 0-9,3-1 1,-1 1-34,6 0 0,-5 0-8,5-1 1,-4 6-20,4-1 0,-7 1 50,3-5 1,-4-1-2,-2 1-6,1 0 29,5 6 0,-8-5-3,2 4 1,-3-2 35,3 2 1,1-2 10,-1 6 0,-4-4-50,-1 4 270,1-6-251,4 10 1,1-7 30,-1 4 1,0 1 11,1-7 1,-1 6-20,1-6 0,-1 6 21,0-5-175,1-1 140,-1-4 0,1 0-30,-1-1 1,0 6-19,1-1 1,-1 1 7,1-5 1,1-2-8,3-3 0,-1 6 0,6-6 1,-7 6 18,3-6 0,1 3-10,-2 2 0,10-1-1,-5 1 1,2 0-2,-7-1 1,-1 1 10,6 0 0,-4 0 0,4-1 0,-7 3 10,3 2 1,-3-3 0,3 4 0,1 1 148,3-1-152,-3 0-1,0 1 0,-4-5 35,7 4 1,-4 1-6,4-2 1,-6 6 5,1-5 0,-3 1-21,-2-2 0,6-2-1,-1 2 1,0-1-22,-4 2 0,-1-4-4,0 4 0,1 1-25,-1-1 1,6-1 41,-1-4 0,0 5-50,-4-1 0,-1 2 21,0-1 1,1-4-5,-1 4 1,2 1 11,3-1 1,-2 1 1,2-1 0,-3-4 0,-2 4 0,1 1 1,-1-2 0,-1 3 17,-4-3 1,4-2-19,-3 2 1,-1 2 30,5-1-28,-9 6 40,14-10 0,-12 7 2,2-3 0,4-4-14,-4 4 0,4-4 4,2-1 1,-6 0-10,1-1 1,-1 3 14,5 2-19,-6-2-55,5 4 53,-12-13 0,12 5-12,-3-3 1,-3 8-8,3 1 1,-5 1-32,4-5 41,-6-1 1,8 1-12,-6 0 1,4 1-1,-4 4 0,1-4 7,-1 4 1,-2-2-2,6 1 1,-6-3 12,2 4 0,-4-4-11,-1-1 1,-1 0 79,1 0 1,-5-2-65,0-4 88,-7 4-78,4-11-31,-1 5 14,-4-7-44,4 0-30,-6 6 53,0-4-27,0 4 13,0 1 0,2-1 15,3 4 4,-4 3 1,8-5 14,-4 7 1,-4-5-17,4 0 0,-2-2 14,2 2 2,-3 3 0,6-5 3,-3 7 1,-3-6 23,2 1 4,-2 0-31,-2 5 54,7-7 13,-6 5-43,6-5 1,-6 2 41,4 0-54,-3-7-1,4 3 0,-6-4-34,0 3 36,0-3-117,0 4 108,-6-6-3,4 0 0,-6 0-4,3 0-6,4 0 0,-6 0-2,1 0 0,2 0-7,-6 0 11,7 0 0,-5 5-6,3 0 4,4 0 0,-13-5 0,13 0 1,-12 0 0,3 0 0,2 0 6,-2 0 0,5 0-6,-5 0 0,5 0 1,-4 0-1,-1 0 1,-5 0 0,0 0-2,1 0 0,-6 0 1,0 0 1,-1-5-2,2 0 1,-3-6-6,-2 1 0,-4-2-2,4 3 1,1-4-5,-2 3 1,1-3-3,-6-2 1,3 2-9,2 3 1,2-3 16,4 3 0,2 2 10,-2-2 2,2 7 4,3-10 39,-1 11 14,7-4-14,1 6 238,7 0-421,13 0 159,-3 6-34,11-4 0,-4 9 0,2-6 0,-1 7 26,7-2-71,-1 3 55,6-5 0,-4 5-2,3-3-18,-3 3 14,10 1 0,-6-4 17,-1 0 1,7 0-14,3 4 0,2 0 59,-2-5 0,4 3-44,-4-7 0,2 4 1,-2-4 0,2 0-9,-7-5 0,5 5 2,-4 0 1,2 0-11,-7-5 0,2 0-2,-7 0 0,-4 0-35,-1 0 0,-1-2 40,-4-3 1,1 2-75,-11-7 0,0 5 32,-5-4 0,0 4-1,0-5 0,-2 0 55,-3-5 0,-4-4-5,-11-1 1,2-4 9,-6 4 0,-6-6 6,-4 2 0,-5-4 3,4-2-80,-5 1 58,2 0 0,0-6-151,4 1 0,-2 0 42,2 4 0,-5 1-64,4 0 1,1-1 77,5 1-459,-1-1 275,1 1 0,-1 0-99,1-1-89,6 1 286,2 6 0,6 2 175,1 6 0,-1 0 0,7 1 0,1-1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4.428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15 0 7092,'-6'8'-510,"4"1"714,-3-4-44,3-4 30,2 12-28,0-11 91,0 11-162,0-11-29,0 11 8,0-12 61,0 6 1,7-7-70,3 0 1,-2 0-28,2 0 1,4 5 19,6 0 1,6 0-47,-1-5 1,2 0-6,3 0 0,9 0-13,0 0 0,12 0-56,-7 0 1,3 0 87,-3 0 0,5 4-109,0 1 1,-5 2 87,-4-2 0,-6-4-126,5 4 0,-8 2 65,-1-2 0,-3 5-51,-7-6 0,-1 1 1,-4-5 0,-5 0-389,0 0 197,-7 0 15,4 0 1,-7-6 285,0-4 0,-7-3 0,-1-8 0,-7-2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5.070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89 206 8102,'0'-15'-249,"0"1"1,0 4-815,0 0 991,-6 0 0,2-3 197,-5 3-30,5 4-16,-9-1 1,10 6 82,-7-4-77,7 3 0,-5 4 12,3 3 0,3-2-48,-3 7 0,4-5-2,1 5 1,-5-1-95,0 6 109,0 0 0,5-1-64,0 1 1,0 5 56,0-1 1,0 1-55,0-5 0,0-1 28,0 1 0,0 1-87,0 4 1,5-4 46,0 4 1,6-4-7,-1-1 1,3 0 4,2-1 0,1-1 19,4-3 1,-2 2-25,6-7 1,-1-1 18,1-4 1,4 0-7,-3 0 1,1-4 4,-2-1 1,2-12-81,-6 3 0,0-6 30,-6 0 0,-1 2-8,-3-6 1,-3 4-13,-7-4 1,0 4 37,0-4 1,-2 6 24,-3-2 1,-3-1-34,-7 1 0,-4 1 79,-1 4 0,-4 5-62,4 0 0,-4 6 33,4-6 0,0 6 47,6 0 1,-1 2 77,0 2 137,1 0-135,5 0-71,3 0 1,8 2-20,2 2 0,5-2-84,5 3 0,6 2 83,-1-3 0,8 1-101,-3-5 1,4 0 42,1 0 1,-4 0-10,-1 0 0,-1 0-124,2 0 0,1 0 70,-7 0 1,1 0-103,-5 0 1,-1-5-19,1 1 25,0-8 1,-5 4 46,-1-7 1,-5 5-51,1 1 0,-10-1 172,-5-5 0,-3 0 0,-2-6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5.49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1 8102,'0'9'0,"0"1"0,0 0-79,0 5 1,0-6 33,0 1 1,0-5-140,0 5 10,0 0 280,0 4-64,0 1 1,0-5 142,0 0-362,7-7 93,1 4-93,7-7 157,0 0 0,-2-2-3,-4-3 0,3 2-3,-7-7 26,6 7 1,-3-9 13,7 7 1,-5-4-12,0 4 0,-1-5 2,6 5 1,0-2 2,0 3 0,-1 2-4,1-3 0,5 2 22,-1-2 0,1 3 4,-6-3 0,6 4-24,0 1 0,1 0 5,-2 0 0,-2 0-22,2 0 1,-2 5 20,-3-1 1,1 6-25,0-5 1,-1 7 30,1-3-27,0 4 1,-2 2-33,-3 0 1,-4-5-50,-6-1-242,0-5 254,0 9 1,-8-12-167,-7 4 0,-4-3 67,-6-2 0,-2-5 178,2 0 0,-9-6 0,3 3 0,-5-7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6.005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0 206 8102,'0'-8'-1389,"0"2"2133,0 6-658,7 0 0,3 0 96,9 0 0,-1 0-173,7 0 0,-6 0 0,6 0 0,4 0-16,6 0 0,1 0-6,-2 0 0,-3 0-103,3 0 0,2 0 81,-2 0 1,1 0-107,-6 0 0,-1-2 73,-4-3 0,-1 3-49,-3-2 0,-4 2 8,4 2 0,-9 0-19,-1 0 0,-2 2-71,2 2 89,-4-2 1,-6 6-28,0-3 57,0-3 1,-1 4 59,-4-6 1,2 0 19,-7 0 0,0 0 0,-5 0 0,-4 0 0,-1 0 0,-1 0 0,1 0 0,-1-1 32,-3-4 0,2 3-17,8-3 0,-4 2 55,3-2 0,-8 3 145,8-2 1,2 0 197,4-1-282,-1 4 1,-3-7 213,3 3-259,3 3 0,7-6-115,0 3 114,0 3-35,0-11-87,0 5-144,0-7 1,0 1-140,0-1 0,5 5-109,0 0 103,0 1 326,-5-6 0,7 0 0,1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6.249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45 8102,'15'6'-1900,"0"2"2566,-1 7 0,-4-5-141,0 0 1,0-2-463,4 1 1,1 3 39,0-7 0,0 5-184,-1-5 0,1-1 75,0-4 0,-1 0-104,1 0 0,0 0-152,-1 0 0,1 0 149,0 0 0,-5-6-21,-1-4 0,-4 2-138,5-2 25,-7 0 0,4-4 34,-7-1 0,0 5 43,0 0 0,-5 1 170,0-6 0,-13 0 0,2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6.407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30 6666,'8'6'-331,"-1"-4"256,-1 5 27,-4-7 21,11 0 0,-10 0-95,7 0 122,-7-7 0,10-8 0,-4-7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33.047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45 89 7261,'0'-15'-1403,"0"7"1434,0-5 168,-7 5-164,6 0 0,-6-1 120,7 5-96,0 2 58,-6-5 6,4 7 22,-4 0 0,1 2-2,0 3-96,0-3 1,5 6 52,0-3-8,0-4-210,0 6 190,0-1-125,0-4 143,0 4-72,0 1 20,0-5 180,0 4-137,0 1-36,0-6 1,0 7-53,0-3 40,0-3 13,0 5-65,0-1 44,0 2-34,0 0 1,0 1-4,0-5 0,2 3 39,2 3-110,-2 3 88,5-5 0,-2 2-10,-1 0 0,6-1-6,-5 6 0,7 0-7,-3 0 20,4-1-5,2 1 1,0-5 0,0 0 2,-1-1 2,1 6 0,5-2-1,-1-3 1,1 1 21,-6-6 1,1 5 3,0-5 0,-1 5-17,1-5 51,0 0-53,0-5 1,-1 0 0,1 0 1,0 0 1,-1 0 0,-4-5-4,0 0 5,-7-7-14,10 4 0,-11-7-2,3 1 0,-4-6-4,-1 1 0,0-3-2,0 3 0,-6 1-33,-4-7 0,2 6-7,-2-6 1,0 6-63,-4-6 100,-8 7-4,6-3 0,-5 6 37,6 0-42,0 1 38,1 6-7,-7-5 0,1 9-4,0-6 0,-4 7 8,9-2 0,2 4 16,3 1 1,1 1 3,-6 4 1,5-2 102,0 7-127,7-6 11,-4 9 14,7-12 1,0 6-58,0-1 8,0-4 0,0 6 38,0-3-104,0-3 92,0 4-2,7-6-7,-5 0-4,11 0 0,-10 0 149,7 0 3,0 0-143,4 0 0,1 0 144,0 0-112,-1 0-32,1 7 1,5-6 14,-1 4 1,1 2 33,-6-2 0,8 6-31,1-9 1,1 9 28,1-6-21,-1 6-10,-1-2 0,5 0-35,-4 1 27,4 0 0,1 5 25,1-1-61,-1 1 51,1 0-5,6 0-58,-12-1 48,10 1 1,-12 0 1,2-1 0,4 3-4,-4 2 0,-2-2-14,-3 2 0,-4-2 1,-5-3 0,3 1-37,-4 0 48,-2 6-5,0-5 1,-6 5-31,4-6 28,-3 6-44,4-4 0,-7 4-97,-4-6 1,-3 1 119,-7 4-452,0-4 266,0 5 1,1-6-48,-1 0 0,2-6-473,3 1 722,-3-7 0,-2 10 0,-7-4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5:27.32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8218 662 7782,'3'9'-759,"2"-3"1,5-1 359,3 0 373,-8 0 76,5-5-203,-10 0 153,0 6 84,0-4 1,3 6 15,5-3 225,-6-3-4,19 11-270,-9-5 0,9 2 42,-6 0 1,-2-7-27,-5 2 1,-3-2 0,10 2-14,-10-3-45,16 4 1,-18-4 31,4 3-160,-4-4 40,-3 6 86,0-20 1,-3 5-6,-4-7 1,1 0 18,-9 5 0,2-3 5,-2-1 1,-6-1-13,6 0 0,-6-1 2,-2-4 0,0 4 12,0-4 1,-2-1-14,-6 1 0,5-4 3,-4 4 1,-4-4-3,3 4 1,0-1 9,8 1 0,-8 4-10,1-4 1,-1 4-1,8 1 0,-8 1-1,0-1 0,-2 5 0,2 0 0,6 2-7,-6-1 1,-2 0-2,2 4 1,-7 4-18,7-4 1,-3-2 20,4 2 1,4 1 1,-5 4 1,-2 0 10,3 0 0,-9-2 3,8-3 0,1 3-3,7-2 1,-8-3 1,0 2 1,0-1 8,8 1 0,0 3-11,0-3 1,0-1-13,0 1 1,0 0 10,0 5 1,7 0-25,1 0 1,0 0 9,-9 0 1,9 6-3,0 4 0,2-2 5,-3 2 1,-5-2-3,6 2 0,-3 3 5,3-3 1,-6-2 0,6 2 1,-5-5-10,-3 5 0,4-6 8,-4 6 0,6-5 3,-14 5 0,5-7-12,3 2 0,-7 2-1,-1-2 0,-3-1 4,3-4 1,4 5-3,-12 0 0,8 0 2,-7-5 0,7 0 2,-7 0 0,1 0 13,-1 0 1,-6 0-15,6 0 1,2-6 19,-2-4 0,-1-2-16,-7 3 1,8-4-13,-1 3 0,1-3 8,-8-2 0,2 0-3,5 1 1,-4-3 17,4-2 1,-4 2 0,-3-2 1,7-3-23,1 3 0,0-1 8,-9 6 0,9-1-12,-1 0 0,3 5 7,-2 1 0,-3 0-2,10 0 1,-10-3-5,2 7 0,6-1-4,2 1 1,-2 3-11,3-3 0,-9-1 16,8 1 1,-7 0-11,7 5 0,-3 0 9,4 0 0,4 0-5,-5 0 1,3 0 0,-3 0 0,6 0 1,-6 0 0,3 0 22,-3 0 1,5 0 3,-4 0 1,4 5 20,3 0 0,-8 5-36,1-6 1,-4 8 5,3-2 1,6-2-2,-6 2 0,2-5-14,-1 4 0,4-4 5,-4 5 0,4-5-2,3 5 1,-8-5-11,1 4 1,-9-4-4,8 5 0,-2-5-6,2 5 1,3-5 14,-10 5 1,9-6-8,-2 6 0,-2-5 6,3 5 0,-9-7-3,8 2 1,-7 2 1,7-2 0,0-1 1,8-4 0,-8 0 6,1 0 1,-9 0 0,8 0 1,1 0 15,7 0 1,0 0-21,-1 0 1,-6 0 49,-1 0 0,0-4-29,8-1 1,0-5 2,0 5 0,-8-2-24,0 3 1,1 0 0,7-6 0,0 7-3,-1-2 0,1 2-4,0-2 0,0 4 14,0-4 0,-8 3-6,1 2 1,-1 0-2,8 0 1,0 0 0,0 0 0,0 2 15,-1 3 0,-6-4-20,-1 4 0,0 2 1,8-3 1,0 6-9,0-5 1,0 5 12,0-5 0,0 5 8,0-5 0,-8 4-11,0-4 1,0 2 2,8-2 1,0-4-4,0 4 0,0 2 6,0-2 1,-3 0 1,-5-5 1,6 0 2,-6 0 0,6 1-8,1 4 1,1-3-1,0 3 1,0-4-10,0-1 1,0 0 5,0 0 0,0 2-4,0 3 1,0-4 3,0 4 0,-8-1-2,0 1 1,0-4-4,8 4 1,0-2 0,0 2 1,0-2 5,0 7 0,0-6 28,0 0 0,0 3 63,0-2 1,0 0 7,0-5 1,-1 5-312,1 0 0,0-1 165,0-4 1,0 5 41,0 0 0,8 2 144,-1-2 0,1-2-104,-8 7 1,0 0-46,0 4 1,2 1-3,6 0 1,-5-1 1,4 1 0,-2 0 4,2-1 0,-4 1 0,5 0 0,2 4 0,-2 1 1,-1 0 0,-7-6 0,0 1 0,8-5 0,-1 0 0,1-2 4,-8 2 1,7 1 0,1-6 0,2 6 50,-2-1 0,-5-3-49,4-2 1,-5 1 68,-2-1 1,0 6-59,0-1 1,0-2 19,0 2 0,2-5-28,6 5 0,-13 0-2,5 4 1,-5-4 3,5 0 1,-1 0-3,1 5 0,0-6-39,0 1 1,-7-2 38,-1 2 1,0 3-34,8-3 0,0 3-6,0 2 1,0-2-3,0-3 0,0 3 17,-1-4 0,4 9 2,4 2 1,-1 0 6,9-6 0,-7 3-1,7 2 1,-8-1 6,9 7 1,-3-2-12,2 1 1,5 4 24,-5-4 1,6-1-18,2 2 1,0-2 13,0 1 1,0 2-11,0-6 1,-8 6 0,1-2 0,-1-1-1,8 2 0,0-6-1,0 6 1,0-6-1,0 6 1,2-5-1,6 4 0,-5-4 0,5 4 1,-6-4-1,-2 4 0,2-6 0,6 2 0,-5-4 0,15 4 0,-11-1 1,3 1-1,-2-5 1,-2-1-1,9 1 0,-2 0 0,2-1 1,3 1-1,-10 0 1,9 0-1,-1-1 1,2 1-1,-2 0 1,4-1-1,-5 1 1,6 0-1,2-1 1,0 1-1,0 0 1,0 4 0,0 1 0,0 0 0,0-6 0,0 1-18,0 0 1,1-1 16,-1 1 0,2 5-20,6-1 0,-5 1 16,5-5 1,2 1 1,-2 4 1,2-4 0,-3 4 0,-3-4 2,3-1 1,-4-2-1,-3-4 0,2 4 3,6-3 0,-5 3 3,5 2 1,-6-5-7,-2 0 0,8-2 3,0 2 0,0 3-3,-8-4 0,0 0 0,0 0 0,2-4 0,6 5 0,-6-5 0,6 5 0,-5-5 0,-3 5 0,3-7 0,4 2 0,-1 1 9,9-1 0,-10 5-9,3-5 1,5 1 7,2-1 1,-1-1-7,1 5 0,-7-4 0,7 5 1,1-5-1,7 5 0,-8-5 0,1 4 0,-1 0-1,8 0 1,-7 4-2,-1-3 1,1 2-5,7-3 1,-3 5 3,-5-5 1,6 0-4,-5 0 1,2-4 2,-3 5 1,6-7-3,-6 2 1,-2-2 5,3 2 0,-1-3 0,9 3 0,-4-3-2,-5-2 1,8 0-2,0 0 0,-2 0-1,2 0 0,3 4 2,-3 1 0,0 2 11,8-2 0,-5-4-3,-3 4 0,0 2 1,1-2 0,-1 1 7,0-1 1,0-3 1,0 3 1,-7-4-5,-1-1 1,1 0 1,7 0 0,-8 0 0,1 0 0,-4-1-3,4-4 1,4 3 9,-4-3 0,2 2-9,-3-2 0,6 3 3,-6-2 0,6 0-4,2-1 1,-7 4-1,-1-4 1,1 3-17,7 2 0,-3-5 14,-5 0 1,6 1-32,-5 4 0,-3-7 29,2-3 0,-7 2-35,8-2 1,-12 5 27,4-4 0,3 0-70,-3 0 0,7-5 60,-7 5 1,10 1-4,-3-2 0,-2 6 25,3 0 1,-4-3 9,3 2 0,6 0 68,-5 5 1,-3 0-85,2 0 1,1 0 56,7 0 1,-8 0-48,1 0 1,-4 0 5,4 0 1,5 0-24,-6 0 1,3 0-9,-3 0 0,4 0-14,-11 0 0,9 0 18,-1 0 0,-3 0-24,2 0 0,-7 0 27,8 0 0,-4-5-14,3 0 0,4-1 9,-11 1 1,10 2 3,-3-7 0,6 5 19,2-5 1,-8 7 2,1-2 0,-4-3 15,4-2 1,5 2-30,-6-2 1,-5 5-15,-2-5 0,5 6 18,3-6 0,-6 0-26,-3-5 1,4 5 11,-3 1 1,2-1-4,-2-5 1,-6 0 2,6 1 0,-5-1-5,-3 0 1,8-1 11,0-4 1,-1 4 4,-6-4 0,-1 3-9,0-3 0,0 2 1,0-7 1,0 7-7,0-1 1,-3-2 6,-5 1 0,6-1-9,-5 1 1,1 4 5,-1-4 0,4-1-1,-4 1 0,-3-6-1,2 2 1,-10 1 0,3-2 0,2 3-1,-2-3 1,2-3 1,-2 4 0,-6-4-2,6-1 0,-5 4-5,-3 1 0,2-1-1,6-4 1,-6 4 2,6 1 1,3 4-2,-4-4 0,3 1 4,-2-2 1,-6-1-1,6 7 0,-3-6 1,3 5 0,-6-4-3,6 4 0,-5-4-3,-3 4 0,2-4 4,6 4 0,-6-9 2,6 4 1,-5-6-75,-3 7 0,0-4 42,0-1 0,0 1 24,0 3 0,-3-1-8,-5 7 0,6-6 7,-6 6 0,6-6-7,2 5 0,0 1 41,0 4 0,-8 0-31,1 1 1,-1-6 25,8 1 0,0-1-18,0 5 1,-3 2 5,-5 3 0,6-3-11,-6 4 1,6-5-3,2 0 1,0 4-25,0 0 0,-8 0 25,1-4 1,-1 4 4,8 0 0,0 5-5,0-5 1,-3 2-4,-5-2 7,6-3 0,-8 5 1,10-7 1,0 6 0,0-1 0,0 5 7,0-5-1,0 7-5,0-10-3,0 5 0,0-2 0,0 0 0,0 0-3,0-4-1,0-1 4,0 0 0,0 5-1,0 1 1,0 4 1,0-5-1,0 7 0,0-6 0,0 5 0,0 0-10,0-6 1,0 6-2,0-6 0,2 6 6,6 0 0,-6-5 8,9 1-11,-11 0 16,10-5-6,-8 11 0,9-6 4,-11 3-4,0 4 2,10-6-4,-8 7 0,9-6 0,-11 4 0,0-6 1,0 3-3,0 3 0,0-6 1,0 3 1,0 4 0,0-8 0,0 5 0,0 2 0,0-6 119,0 3-111,0 3 213,0-4-196,0-1-19,0 6 5,0-6-40,10 7 0,-5 0-46,11 0-111,-12 0 102,17 0 6,-8 0 1,10 0 45,0 0 0,-7 5 19,-1 0 0,-3 1-3,4-1 1,5-2-6,-6 7 1,-2-5-10,2 5 1,-7-5 67,8 5 0,-9-7-15,9 2-12,-1 3 0,0-5 23,1 7-37,-12-7 1,15 6 56,-12-5-53,1-2 11,2 5-7,-8-1 2,8-4-25,1 4-7,-8 1-2,7-6-8,0 12 32,-7-11-1,17 11 4,-7-5 0,2 2-3,0 0 1,-7-5 1,8 5 0,-9-2 6,9 2 0,-1 3 1,8-5-3,0 7 1,-7-6-2,-1 1-2,0 0 0,6 5 0,-6-1 0,3-4 37,-10 0 0,7-5-29,-7 5 0,7-5 3,-7 4 0,7-4-2,-7 5 1,7-5 0,-7 5 1,3-7-7,-3 2 1,-4 1-3,12-1 1,-11 2-28,3-2 29,5-4 0,-11 8-25,6-5 29,5-2-4,-11 5 1,11-6 32,-5 4 3,-6-3-23,8 4 0,-7-6 1,5 0 10,-6 0 26,8 0-36,1 0-7,-9 0-4,8 0 9,1 0-21,-9 0 17,8 0-22,1 0 0,-6 0 8,10 0 1,-7 0-7,7 0 16,-9 0 0,14 0 65,-7 0-64,10 0 17,0 0-8,0 0-22,0 0 0,0 0 8,0 0 1,-7 0-10,-1 0 1,-7 0-1,7 0 13,0 0 8,8 0-13,1 0 96,-1 0-82,0 0 33,0 0-18,0 0 16,0 0-29,0 0-3,0 0-35,0 0 1,-2-1 39,-6-4-59,6 3 43,-9-4 1,9 4 5,-5-3-2,4 3 1,-15-4 1,10 6 1,-7-5-7,7 0 1,-7 0 7,7 5-9,-9-6-4,15-2 1,-11-2-8,5 0 1,-5 5 17,-10-5 35,11 0-24,1-4-8,1-1 0,5 0-10,-10 1 1,-1 4 0,-7 0 1,8 5-19,0-5 21,-1 1 1,-4-6-10,5 0 1,-6 5 6,6 1 0,-3 0-4,3 0 0,-6-4 7,6 3 1,-2-2 0,1 2 1,-4-3-4,4 4 1,3 0 13,-2 0-18,0-1 4,2-5 1,-7 5-22,4 1 27,6 5-23,-10-9 1,10 12 7,-5-4-3,-6 3 4,8 2-1,1-6 6,-9 4-4,8-5 1,-7 7 29,5 0-26,-6-6 22,8 4-23,-10-4-29,0 6 22,0-7 4,0 6 1,0-6-1,11 7 1,-9 0-288,8 0 261,1 0-79,-9 0 75,8 7 0,-2-4 4,0 7 1,7-6 19,-7 6 1,7-5-5,-7 5 0,10 0 3,-3 4 0,-2 1-10,2 0 0,1 0-12,7-1 0,0 6 15,0-1 0,0 1 6,0-5 1,0 4-12,0 1 0,0 4 0,0-4 0,0 0 9,0-6 0,-7 1 0,-1 0 1,1-1 34,7 1 0,-8-2-36,0-3 1,-7 1 100,7-6-56,-9 7 6,4-11-13,-10 6 24,0-7-63,0-13 1,-10 3 18,-6-10 1,3 4-71,-2 1 1,0-4 58,-8-1 0,7 1-16,1 4 1,-1-5 3,-7 1 1,0-1-1,0 5 1,3-4 13,5-1 0,-6-1-12,6 1 1,-6 4 28,-2-4 1,0-1-22,0 2 1,0-1 18,-1 5 1,1-4-16,0-1 1,0 1 52,0 4 0,0-1-41,0-4 1,0 4 3,0-4 1,0 9-13,0 1 0,7 0 0,1-5 0,0 5-3,-8 1 0,7 4 9,1-5 1,-1 7-22,-7-2 1,8-2 14,0 2-12,-1 0 1,-7 4 7,0-4 0,8 3 0,-1-3-15,1 4-3,-8 1 6,0 0 0,7 5 10,1 0 1,10 1 1,-2-1 1,-4-2-10,3 7 130,0-7-82,8 10 0,-2-9 53,-6 5-41,6-5 19,-9 9-33,11-12 15,-10 6-62,8 0 0,-11-6 49,5 4-46,6-3 1,-11 3-22,5-1 2,6 1-21,-19-5 0,16 0 45,-11 0 1,9 0-54,-9 0 1,9 0 44,-9 0 0,9 0-121,-9 0 0,8 0 66,-7 0 0,7 0-242,-7 0-109,0 0 61,-8 0 1,3 2-166,4 3 1,3 3 182,5 7 0,6 1-463,-6 4 802,5 3 0,14 13 0,1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6:06.59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2175 662 7782,'-3'9'-759,"-3"-3"1,-6-1 359,-3 0 373,9 0 76,-6-5-203,12 0 153,0 6 84,0-4 1,-3 6 15,-7-3 225,8-3-4,-23 11-270,11-5 0,-10 2 42,6 0 1,3-7-27,5 2 1,4-2 0,-11 2-14,11-3-45,-19 4 1,22-4 31,-5 3-160,4-4 40,4 6 86,0-20 1,4 5-6,4-7 1,-1 0 18,10 5 0,-1-3 5,1-1 1,8-1-13,-7 0 0,6-1 2,3-4 0,0 4 12,0-4 1,3-1-14,6 1 0,-5-4 3,4 4 1,5-4-3,-4 4 1,1-1 9,-10 1 0,9 4-10,-1-4 1,2 4-1,-10 1 0,9 1-1,1-1 0,1 5 0,-1 0 0,-8 2-7,8-1 1,1 0-2,-1 4 1,8 4-18,-9-4 1,4-2 20,-5 2 1,-4 1 1,5 4 1,3 0 10,-4 0 0,11-2 3,-10-3 0,0 3-3,-9-2 1,9-3 1,0 2 1,1-1 8,-10 1 0,0 3-11,0-3 1,0-1-13,0 1 1,0 0 10,0 5 1,-8 0-25,-2 0 1,1 0 9,10 0 1,-10 6-3,0 4 0,-3-2 5,4 2 1,5-2-3,-6 2 0,3 3 5,-3-3 1,6-2 0,-6 2 1,5-5-10,5 5 0,-6-6 8,5 6 0,-7-5 3,16 5 0,-5-7-12,-4 2 0,8 2-1,1-2 0,4-1 4,-3-4 1,-5 5-3,13 0 0,-8 0 2,7-5 0,-7 0 2,8 0 0,-2 0 13,2 0 1,6 0-15,-6 0 1,-3-6 19,3-4 0,1-2-16,8 3 1,-10-4-13,2 3 0,-1-3 8,9-2 0,-2 0-3,-7 1 1,6-3 17,-5-2 1,4 2 0,4-2 1,-8-3-23,-1 3 0,-1-1 8,12 6 0,-12-1-12,2 0 0,-4 5 7,3 1 0,3 0-2,-11 0 1,11-3-5,-2 7 0,-8-1-4,-1 1 1,2 3-11,-4-3 0,11-1 16,-10 1 1,9 0-11,-9 5 0,4 0 9,-5 0 0,-4 0-5,5 0 1,-3 0 0,4 0 0,-8 0 1,7 0 0,-3 0 22,4 0 1,-7 0 3,6 0 1,-6 5 20,-3 0 0,10 5-36,-2-6 1,5 8 5,-4-2 1,-6-2-2,6 2 0,-2-5-14,1 4 0,-4-4 5,4 5 0,-4-5-2,-4 5 1,9-5-11,-1 4 1,11-4-4,-9 5 0,1-5-6,-1 5 1,-4-5 14,11 5 1,-10-6-8,3 6 0,2-5 6,-4 5 0,11-7-3,-10 2 1,9 2 1,-9-2 0,1-1 1,-10-4 0,9 0 6,-1 0 1,11 0 0,-10 0 1,0 0 15,-9 0 1,0 0-21,1 0 1,7 0 49,2 0 0,-1-4-29,-9-1 1,0-5 2,0 5 0,10-2-24,-1 3 1,-1 0 0,-8-6 0,0 7-3,1-2 0,-1 2-4,0-2 0,0 4 14,1-4 0,8 3-6,-1 2 1,2 0-2,-10 0 1,0 0 0,0 0 0,0 2 15,1 3 0,7-4-20,2 4 0,-1 2 1,-9-3 1,0 6-9,0-5 1,0 5 12,0-5 0,0 5 8,0-5 0,10 4-11,-1-4 1,0 2 2,-9-2 1,0-4-4,0 4 0,0 2 6,0-2 1,4 0 1,5-5 1,-6 0 2,6 0 0,-6 1-8,-2 4 1,-1-3-1,0 3 1,0-4-10,0-1 1,0 0 5,0 0 0,0 2-4,0 3 1,0-4 3,0 4 0,9-1-2,1 1 1,-1-4-4,-9 4 1,0-2 0,0 2 1,0-2 5,0 7 0,0-6 28,0 0 0,0 3 63,1-2 1,-1 0 7,0-5 1,1 5-312,-1 0 0,0-1 165,0-4 1,0 5 41,0 0 0,-10 2 144,2-2 0,-1-2-104,9 7 1,0 0-46,0 4 1,-2 1-3,-8 0 1,7-1 1,-5 1 0,2 0 4,-2-1 0,4 1 0,-5 0 0,-3 4 0,3 1 1,0 0 0,9-6 0,0 1 0,-9-5 0,1 0 0,-2-2 4,10 2 1,-8 1 0,-1-6 0,-3 6 50,3-1 0,5-3-49,-4-2 1,6 1 68,2-1 1,0 6-59,0-1 1,0-2 19,0 2 0,-3-5-28,-6 5 0,15 0-2,-6 4 1,6-4 3,-6 0 1,1 0-3,-1 5 0,0-6-39,0 1 1,8-2 38,2 2 1,-1 3-34,-9-3 0,0 3-6,0 2 1,0-2-3,0-3 0,0 3 17,2-4 0,-6 9 2,-4 2 1,1 0 6,-11-6 0,9 3-1,-9 2 1,10-1 6,-11 7 1,4-2-12,-3 1 1,-5 4 24,5-4 1,-6-1-18,-3 2 1,0-2 13,0 1 1,0 2-11,0-6 1,9 6 0,-1-2 0,2-1-1,-10 2 0,0-6-1,0 6 1,0-6-1,0 6 1,-3-5-1,-6 4 0,6-4 0,-7 4 1,8-4-1,2 4 0,-3-6 0,-6 2 0,5-4 0,-17 4 0,13-1 1,-4 1-1,3-5 1,2-1-1,-11 1 0,3 0 0,-3-1 1,-3 1-1,12 0 1,-11 0-1,1-1 1,-2 1-1,2 0 1,-4-1-1,5 1 1,-7 0-1,-2-1 1,0 1-1,0 0 1,0 4 0,0 1 0,0 0 0,0-6 0,0 1-18,0 0 1,-1-1 16,1 1 0,-2 5-20,-8-1 0,7 1 16,-7-5 1,-2 1 1,3 4 1,-3-4 0,4 4 0,3-4 2,-3-1 1,4-2-1,4-4 0,-2 4 3,-7-3 0,5 3 3,-5 2 1,6-5-7,3 0 0,-9-2 3,-1 2 0,1 3-3,9-4 0,0 0 0,0 0 0,-2-4 0,-8 5 0,8-5 0,-8 5 0,7-5 0,3 5 0,-4-7 0,-4 2 0,1 1 9,-11-1 0,12 5-9,-3-5 1,-6 1 7,-3-1 1,2-1-7,-2 5 0,8-4 0,-7 5 1,-2-5-1,-8 5 0,9-5 0,0 4 0,0 0-1,-9 0 1,8 4-2,1-3 1,0 2-5,-10-3 1,5 5 3,5-5 1,-6 0-4,5 0 1,-2-4 2,3 5 1,-7-7-3,8 2 1,1-2 5,-2 2 0,0-3 0,-10 3 0,4-3-2,7-2 1,-11 0-2,1 0 0,3 0-1,-3 0 0,-4 4 2,4 1 0,0 2 11,-9-2 0,5-4-3,4 4 0,0 2 1,-1-2 0,1 1 7,0-1 1,0-3 1,0 3 1,8-4-5,1-1 1,-1 0 1,-8 0 0,10 0 0,-2 0 0,5-1-3,-5-4 1,-5 3 9,5-3 0,-2 2-9,4-2 0,-8 3 3,7-2 0,-6 0-4,-3-1 1,8 4-1,1-4 1,-1 3-17,-8 2 0,4-5 14,5 0 1,-7 1-32,7 4 0,2-7 29,-1-3 0,7 2-35,-9-2 1,15 5 27,-6-4 0,-3 0-70,4 0 0,-9-5 60,9 5 1,-12 1-4,3-2 0,3 6 25,-4 0 1,5-3 9,-4 2 0,-7 0 68,7 5 1,2 0-85,-1 0 1,-2 0 56,-8 0 1,9 0-48,-1 0 1,5 0 5,-5 0 1,-5 0-24,6 0 1,-3 0-9,3 0 0,-4 0-14,12 0 0,-10 0 18,2 0 0,2 0-24,-1 0 0,7 0 27,-9 0 0,5-5-14,-3 0 0,-6-1 9,14 1 1,-12 2 3,3-7 0,-7 5 19,-2-5 1,10 7 2,-2-2 0,5-3 15,-5-2 1,-6 2-30,8-2 1,5 5-15,2-5 0,-5 6 18,-4-6 0,8 0-26,2-5 1,-4 5 11,4 1 1,-3-1-4,3-5 1,6 0 2,-6 1 0,5-1-5,4 0 1,-9-1 11,0-4 1,0 4 4,8-4 0,1 3-9,0-3 0,0 2 1,0-7 1,0 7-7,0-1 1,3-2 6,7 1 0,-8-1-9,6 1 1,-1 4 5,2-4 0,-6-1-1,5 1 0,4-6-1,-3 2 1,13 1 0,-5-2 0,-2 3-1,3-3 1,-3-3 1,3 4 0,7-4-2,-8-1 0,7 4-5,3 1 0,-3-1-1,-6-4 1,6 4 2,-6 1 1,-4 4-2,5-4 0,-4 1 4,3-2 1,6-1-1,-6 7 0,3-6 1,-3 5 0,6-4-3,-6 4 0,5-4-3,4 4 0,-2-4 4,-7 4 0,6-9 2,-6 4 1,5-6-75,4 7 0,0-4 42,0-1 0,0 1 24,0 3 0,4-1-8,5 7 0,-6-6 7,6 6 0,-7-6-7,-2 5 0,0 1 41,0 4 0,10 0-31,-2 1 1,2-6 25,-10 1 0,0-1-18,0 5 1,3 2 5,6 3 0,-6-3-11,6 4 1,-6-5-3,-3 0 1,0 4-25,0 0 0,9 0 25,-1-4 1,2 4 4,-10 0 0,0 5-5,0-5 1,3 2-4,6-2 7,-6-3 0,9 5 1,-12-7 1,0 6 0,0-1 0,0 5 7,0-5-1,0 7-5,0-10-3,0 5 0,0-2 0,0 0 0,0 0-3,0-4-1,0-1 4,0 0 0,0 5-1,0 1 1,0 4 1,0-5-1,0 7 0,0-6 0,0 5 0,0 0-10,0-6 1,0 6-2,0-6 0,-3 6 6,-6 0 0,6-5 8,-9 1-11,12 0 16,-12-5-6,9 11 0,-9-6 4,12 3-4,0 4 2,-12-6-4,9 7 0,-9-6 0,12 4 0,0-6 1,0 3-3,0 3 0,0-6 1,0 3 1,0 4 0,0-8 0,0 5 0,0 2 0,0-6 119,0 3-111,0 3 213,0-4-196,0-1-19,0 6 5,0-6-40,-12 7 0,6 0-46,-13 0-111,14 0 102,-19 0 6,8 0 1,-11 0 45,0 0 0,9 5 19,0 0 0,4 1-3,-5-1 1,-6-2-6,8 7 1,2-5-10,-3 5 1,8-5 67,-8 5 0,9-7-15,-9 2-12,0 3 0,0-5 23,0 7-37,13-7 1,-17 6 56,13-5-53,0-2 11,-3 5-7,10-1 2,-10-4-25,-1 4-7,10 1-2,-9-6-8,0 12 32,9-11-1,-21 11 4,9-5 0,-3 2-3,1 0 1,7-5 1,-9 5 0,11-2 6,-11 2 0,2 3 1,-10-5-3,0 7 1,8-6-2,1 1-2,1 0 0,-8 5 0,7-1 0,-3-4 37,12 0 0,-9-5-29,9 5 0,-9-5 3,9 4 0,-9-4-2,9 5 1,-9-5 0,9 5 1,-4-7-7,3 2 1,6 1-3,-15-1 1,13 2-28,-3-2 29,-7-4 0,14 8-25,-7-5 29,-7-2-4,14 5 1,-13-6 32,5 4 3,8-3-23,-10 4 0,9-6 1,-7 0 10,8 0 26,-10 0-36,-1 0-7,11 0-4,-10 0 9,-1 0-21,11 0 17,-10 0-22,-1 0 0,7 0 8,-11 0 1,7 0-7,-7 0 16,10 0 0,-17 0 65,9 0-64,-12 0 17,0 0-8,0 0-22,0 0 0,0 0 8,0 0 1,8 0-10,1 0 1,9 0-1,-9 0 13,1 0 8,-10 0-13,-1 0 96,1 0-82,-1 0 33,1 0-18,0 0 16,0 0-29,0 0-3,0 0-35,0 0 1,3-1 39,6-4-59,-7 3 43,11-4 1,-10 4 5,5-3-2,-5 3 1,18-4 1,-11 6 1,7-5-7,-7 0 1,7 0 7,-7 5-9,10-6-4,-18-2 1,13-2-8,-5 0 1,5 5 17,12-5 35,-13 0-24,-1-4-8,-1-1 0,-7 0-10,13 1 1,1 4 0,8 0 1,-10 5-19,1-5 21,1 1 1,4-6-10,-5 0 1,7 5 6,-8 1 0,4 0-4,-3 0 0,7-4 7,-8 3 1,3-2 0,-1 2 1,4-3-4,-4 4 1,-4 0 13,3 0-18,0-1 4,-3-5 1,8 5-22,-4 1 27,-7 5-23,11-9 1,-11 12 7,6-4-3,6 3 4,-8 2-1,-2-6 6,10 4-4,-9-5 1,9 7 29,-6 0-26,6-6 22,-9 4-23,12-4-29,0 6 22,0-7 4,0 6 1,0-6-1,-12 7 1,9 0-288,-9 0 261,0 0-79,9 0 75,-9 7 0,3-4 4,0 7 1,-9-6 19,9 6 1,-9-5-5,9 5 0,-13 0 3,5 4 0,2 1-10,-3 0 0,-1 0-12,-8-1 0,0 6 15,0-1 0,0 1 6,0-5 1,0 4-12,0 1 0,0 4 0,0-4 0,0 0 9,0-6 0,8 1 0,1 0 1,0-1 34,-9 1 0,9-2-36,0-3 1,9 1 100,-9-6-56,11 7 6,-4-11-13,11 6 24,0-7-63,0-13 1,11 3 18,8-10 1,-4 4-71,3 1 1,0-4 58,9-1 0,-9 1-16,0 4 1,1-5 3,8 1 1,0-1-1,0 5 1,-4-4 13,-5-1 0,7-1-12,-8 1 1,8 4 28,2-4 1,0-1-22,0 2 1,0-1 18,1 5 1,-1-4-16,0-1 1,0 1 52,0 4 0,0-1-41,0-4 1,0 4 3,0-4 1,1 9-13,-1 1 0,-9 0 0,0-5 0,0 5-3,9 1 0,-9 4 9,0-5 1,1 7-22,8-2 1,-10-2 14,1 2-12,1 0 1,8 4 7,0-4 0,-9 3 0,0-3-15,0 4-3,9 1 6,0 0 0,-8 5 10,-2 0 1,-11 1 1,3-1 1,3-2-10,-2 7 130,-1-7-82,-9 10 0,3-9 53,6 5-41,-7-5 19,11 9-33,-13-12 15,12 6-62,-10 0 0,14-6 49,-7 4-46,-7-3 1,14 3-22,-7-1 2,-7 1-21,23-5 0,-19 0 45,13 0 1,-11 0-54,11 0 1,-11 0 44,11 0 0,-11 0-121,11 0 0,-10 0 66,9 0 0,-9 0-242,9 0-109,0 0 61,9 0 1,-4 2-166,-4 3 1,-4 3 182,-6 7 0,-6 1-463,6 4 802,-5 3 0,-17 13 0,-1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30:09.498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1523 351 8162,'-9'7'1352,"-4"-2"-2839,4-5 741,3 0 0,-2 0 358,3 0 1,2 0-61,-7 0 36,7 0 109,-9 0 342,10 0-738,-11 0 0,10 0-79,-7 0 796,7 0 1,-5 0 0,3 0-12,4 0 0,-7 0 20,3 0 79,3 0-103,-4 0 0,7-4 907,4 0 1,-2 0-591,7 4 0,-5 0-297,4 0 0,1 0 54,4 0 1,0-4 201,1 0 1,4-2-13,0 2 0,2 3-138,-2-4 0,-1-1 126,5 2 0,-3-5-756,3 0 0,2 3 483,3-3 0,1 1 412,0-4 1,-4 1-36,4 2 0,-3-2-305,7 3 1,-3-3 121,-1-2 1,0 0 148,-1 1 0,6 1-240,0 3 1,4-3-234,-5 2 1,7-2 175,-2-2 1,2 5-166,-2 0 1,2 0-12,-6 1 1,4-4 90,-4 2 0,-1 2-74,-4-1 0,4 4-101,1-5 1,1 7 46,-1-3 0,-3 3 17,7-2 1,1 2-71,4-2 0,0 1 98,0-1 1,-2 2-9,-2-1 0,0 1-114,-4 2 1,3 0 45,-5 0 0,5 0 58,-4 0 0,1 0 103,-1 0 0,-1 0 6,10 0 1,-8 0 28,8 0 0,-3 0-25,3 0 1,0 0 34,0 0 1,-1 0 50,-4 0 0,-1 0-30,-4 0 0,-2 2 97,2 1 1,-1 1 98,1 4 1,-1-5-85,7 1 0,-1 3 92,5 1 1,-1-1 7,-4 1 0,2-3-35,-7 2 0,10-2-14,-4 3 0,-1-1 77,-10 1 1,3 2-111,2-6 1,-3 4-118,4-3 0,2 3 80,-3-4 0,7 2-168,-2-2 0,3-2-60,3 2 1,-1-3-42,0-1 0,-5 4 119,0 0-76,0 0 0,-1-4-124,-4 0 0,-2 0 39,-2 0 1,-1 0 16,1 0 1,0 2 163,-1 2 0,2-3 65,-2 3 0,5 2 112,1-1 1,0 0-93,-6-1 1,1-2-70,-1 1 0,3 0 135,2 2 0,-7-4 24,3 3 0,-5-2-108,0-2 0,1 0-17,-6 5 0,5-4 12,-5 4 1,2-4-158,-2-1 0,-1 0-37,5 0 1,-3 0 64,3 0 0,-3 0-37,3 0 1,-3 0 21,3 0 0,2-4 232,3 0 1,-3-2-81,-2 2 1,-1 3-105,3-4 1,0 0 208,-6 0 0,0 0 114,-4 1 0,4 2-155,0-2 0,-1 1 114,-9-1 1,4 3-5,-3-3 0,-2 2-310,1 2 0,-5 0-262,6 0 280,-7 0 0,6 0-281,-4 0 93,-4 0 0,6 2 524,-7 2 2268,5-3-1973,-3 5 1,6-2 435,-3 1 527,-3-2 931,4-3-2458,1 0 11,-6 0-476,6 0-220,-7 6 1,1-4 810,3 1 500,-2-1 1141,4-2-4375,-18 0 2595,9 0 0,-12 0-5,11 0 0,0 1 798,-6 4-1538,7-4-6,-2 5 627,-2-1 62,-1 2 784,0 0 0,-5 2-140,4-4 0,1 3 42,-2-4 0,5 6-142,-5-2 0,6-1-63,-5 2 1,4-5-101,-5 4 1,5-3-343,-5 2 0,8-3 329,-3 5 199,-3-1-40,6 5-42,-11-1 0,12 1-56,-4 0 0,-1-6-105,1 2 360,0-1-33,5 5 1,0-1 3,0 1 1,0-5 325,0 1 461,0-1-438,0 4-713,0 1 1,0 0 965,0-2-275,0 2-710,0 0 1,0-1-183,0 1 1,0-1-12,0 0 1,0 5 2,0 0 0,0 1 1,0-1 11,0-3-10,0 10 0,0-6-1,0 8 1,0-2-2,0 2 0,-5-1-162,1-1 1,-1 6 91,5-1 1,0 0 69,0-4 0,-5 2-146,0 2 0,0-3 73,5 3 0,0-3 73,0 0 0,0 3 0,0-1 0,0 2 0,0-5 0,0 4 161,0 1 1,0 0-103,0-1 0,0 2-78,0 2 0,0 2 283,0-6-135,0 5-224,-6-1 0,5 4 5,-4 1 0,2-1-18,-2 0 0,3 1 17,-3-1 0,-1 1-54,1-1 0,-2 0-1,3 2 1,3 3 64,-4 4 0,-2-3-50,2-1 0,0-4 139,5 1 1,0-1 107,0 3 90,0-1-146,0 3 1,0-6 71,0 1 0,0 1 4,0 2 1,0-2-72,0 2 0,0-2 45,0-1 1,0-1-49,0 1 0,0-2-57,0-3 1,2 3-25,3-2 0,-3-2-13,2 1 1,0 1-14,1 3 1,-4-4 30,3 0 1,-1 1-15,2 3 1,-3-5-1,3-3 1,1 2-68,-1-2 0,0 6-11,-5-1 171,7-5-84,-6 2 0,5-1 20,-6-1 1,0 5 36,0 0 1,0 0 12,0 0 0,0 2 38,0-3 162,0 3-177,0 7 0,-4-5-194,-1-1 0,0 1 131,5-5 0,-5 4-75,0 5 0,1-3 13,4 2 1,0-1 49,0-3 0,-5 0-106,0 1 0,0-1 50,5 1 1,0-2 52,0-3 1,1 6 85,4-5 1,-3 3-58,3-8 1,-2 6 29,2-2 0,-3 3-29,3 2 0,1-5-117,-1 0 0,-1 0 193,-4 6 0,2-2-69,2 0 0,-2-3-63,3-1 0,-3-4 75,-2 5 1,1-1-41,4 4 0,-3-4 112,3 0-213,-4-5 208,-1 8 0,0-4-93,0 6 1,5-5-68,0 1 0,-1-5 64,-4 4 0,5-1-108,0 2 1,0 0 106,-5-5 1,5 2-78,0-2 1,-1 1 123,-4 4 0,5 0-137,-1-5 1,1 5 69,-5-5 1,5 9 39,0-5 1,0 6-16,-5-6 1,0-1 98,0 2 0,1-1-113,4 4 0,-3 0 46,3-4 1,-3 2-18,-2-1 1,0 2 38,0 2 1,1-2-75,4-3 0,-4 3 36,4-3 0,-2 2-85,2-2 0,-4-2 6,4-6 0,-1 4-13,0 0-63,-2 1 24,5-6 0,-7 5 92,0 1 1,4 1-46,0-2 1,1 1 71,-5 3 1,0 3 85,0-2-14,0-3-76,7 10 1,-6-12 37,4 9 1,-3-5 40,-2 0 1,0 4-102,0-4 0,0 2 91,0-2 1,0 3-73,0-3 0,0 3-16,0 1 1,0 1-2,0-1 1,0 2 19,0-2 1,0-2 11,0 2 1,0-6-57,0 6 1,0-6 25,0 2 0,0-2-6,0 6-3,0-8 53,0 13 0,0-14 44,0 5 1,2-4-5,3 4 1,-4-3-11,4 3 0,2-5-201,-4 1 56,2-3 15,2 5 1,-4-7-94,7 2 1,-7-2 96,2-2 1,1 2-41,-1 5 0,1-2 5,-1 2 0,-3-1 74,3 1 0,-4-2 137,-1 7 0,5-5-116,0 5 1,0-6 91,-5 1 0,0-1 20,0 0 1,0-1-57,0 2 0,0-7 22,0-1 0,2 3-30,1 1 1,-1 3-76,3-8 1,-3 4 22,-2 0 0,0 2 35,0-1 0,0-1-58,0 2 1,0-2 16,0 2 0,0-1 0,0-1 0,0-3 0,0 0 0,0-2 23,0 3 0,0 1 0,0-2 0,0-2-51,0 2 0,0-4 28,0 4 0,0-5 0,0 5 0,0-5 0,0 0 0,0-2-23,0-2 0,0 1 21,0 0 1,1-1-183,4 0 0,-3 1 131,3-1-460,-4 7 545,-1-6 1,5 5-207,0-5 0,0 0 97,-5-1 1,0 0 77,0 1 1,4 3-148,1 1 0,0 0 226,-5-5 1,0 5-62,0-1 0,0 3 221,0-3 1,0-1-281,0 1 0,0 2 389,0-1-202,0 5-147,0-9 0,-5 7-71,0-3 1,1 1 16,4 3 0,0-1 54,0-4 0,-5-1-222,0 6 0,0-5 103,5 6 1,0-7 77,0 1 0,0 2-1,0-1 1,0 0-1,0-5 1,0 1 221,0-1 1,0 0-55,0 1-209,0 0 263,0 0 0,0-2-113,0 2 1,0-4-69,0-1 1,7-5-1824,-6 8 1923,6-4-1078,-7-1 989,0 0 1,0-5 12,0 3 56,0-2 855,0 3-965,-7-10 633,6 3-1250,-6-3 0,7 4 1605,0-4-938,0 5 42,0-6-32,0 1-13,0 3 1,0-5 60,0 3-35,-6 2 0,4-5 1225,-3 3-2409,4 3 1248,1-11 0,-5 10-1628,0-7 1078,1 7 331,4-9 0,-2 8-173,-3-5 1,4 3 1184,-4-3-1173,3 5 0,1-6 1516,-4 5-1518,3-7 1,-6 5 706,3-7 0,3 5-318,-2 0 1,3 4 31,1-5 1,-5 1-90,0-4 0,-2-1-131,3 0 1,2 0 310,-3 1 0,2 0-368,-2-1 0,3 1 106,-8-1 1,7 1 638,-2 0-630,-4-1 1,1 0-521,-5 1 0,3-1 371,0 1 0,0 3-332,-3 2 1,-2 2-357,0-3 0,1 4 50,0-5 0,-1 5 105,1-5 1,0 7-497,-1-2 1,-4 1 113,0-1 0,0 2 229,4-1 0,-3 1-204,-2 2 0,0 0 258,0 0 1,4-4 510,-3-1 0,-2 1-313,3 4-369,-2 0 655,0 0 1,3 0 61,-1 0 1,-3 0 29,2 0 1,-1 0 150,6 0 1,-5-4 508,0 0-504,0-6 185,4 9 0,-4-10 367,0 2 1,-5-2 46,5-1 0,-5-1 22,5 1 0,-6 0-64,0-1 1,-2 0-52,-2 1 1,-4 0-306,-1-1 1,-5 4-157,0 2 0,3-1-126,-2 0 1,4-2-168,-5 6 0,6-5-51,-5 6 1,-1-7 32,-4 1 1,5 3 26,0-3 0,0 2 36,-5-1 0,0-2 41,-1 6 0,-4-4 129,1 3 1,-6-2 5,6 2 1,-1-3 25,5 4 1,-1-1-191,1 5 1,-5 0-765,0 0 556,-6 0 325,9-5 0,-10 4 20,2-4 0,-3 4 11,-1 1 1,6-5 2143,3 2 0,-2-5-1981,2 3 195,-5-5-123,8 9 1,-10-6 19,7 3 1,-6 2-115,2-2 0,-3-1 49,3 1 0,-2 0-24,6 4 1,-5-5-30,5 1 0,-5 0-161,5 4 1,-5 0 39,0 0 0,-3 0-25,-1 0 0,-1-4 77,0-1 1,6 1 29,-1 4 0,5 0-83,-4 0 1,0 0 51,-6 0 0,0 0-34,1 0 1,-1 4-35,1 1 1,-3-1 86,2-4 1,-1 4-40,11 0 0,-6 1-32,1-5 0,-2 4-3,-3 0 1,0 0 85,1-4-633,0 5 598,0-3 0,-1 5 118,0-3 0,6-3-31,-1 3 0,5 0 30,-4-1 1,-1-1 39,-4 2-64,6-2 65,-6-2 1,11 0-98,-6 0 117,6 0 304,-4 0 0,7 0-407,0 0 0,0-4 186,0-1 0,1 1-161,4 4 1,-2-4 154,7 0 1,-7-2-62,2 2 1,2 1-52,3-5 1,9 5-13,5-2 0,-2 0 318,2 1-420,0-5-70,11 7 0,1-5 1243,7 3 140,0 2 434,7-3-1711,1 5 1,6-6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6:26.54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8218 662 7782,'3'9'-759,"2"-3"1,5-1 359,3 0 373,-8 0 76,5-5-203,-10 0 153,0 6 84,0-4 1,3 6 15,5-3 225,-6-3-4,19 11-270,-9-5 0,9 2 42,-6 0 1,-2-7-27,-5 2 1,-3-2 0,10 2-14,-10-3-45,16 4 1,-18-4 31,4 3-160,-4-4 40,-3 6 86,0-20 1,-3 5-6,-4-7 1,1 0 18,-9 5 0,2-3 5,-2-1 1,-6-1-13,6 0 0,-6-1 2,-2-4 0,0 4 12,0-4 1,-2-1-14,-6 1 0,5-4 3,-4 4 1,-4-4-3,3 4 1,0-1 9,8 1 0,-8 4-10,1-4 1,-1 4-1,8 1 0,-8 1-1,0-1 0,-2 5 0,2 0 0,6 2-7,-6-1 1,-2 0-2,2 4 1,-7 4-18,7-4 1,-3-2 20,4 2 1,4 1 1,-5 4 1,-2 0 10,3 0 0,-9-2 3,8-3 0,1 3-3,7-2 1,-8-3 1,0 2 1,0-1 8,8 1 0,0 3-11,0-3 1,0-1-13,0 1 1,0 0 10,0 5 1,7 0-25,1 0 1,0 0 9,-9 0 1,9 6-3,0 4 0,2-2 5,-3 2 1,-5-2-3,6 2 0,-3 3 5,3-3 1,-6-2 0,6 2 1,-5-5-10,-3 5 0,4-6 8,-4 6 0,6-5 3,-14 5 0,5-7-12,3 2 0,-7 2-1,-1-2 0,-3-1 4,3-4 1,4 5-3,-12 0 0,8 0 2,-7-5 0,7 0 2,-7 0 0,1 0 13,-1 0 1,-6 0-15,6 0 1,2-6 19,-2-4 0,-1-2-16,-7 3 1,8-4-13,-1 3 0,1-3 8,-8-2 0,2 0-3,5 1 1,-4-3 17,4-2 1,-4 2 0,-3-2 1,7-3-23,1 3 0,0-1 8,-9 6 0,9-1-12,-1 0 0,3 5 7,-2 1 0,-3 0-2,10 0 1,-10-3-5,2 7 0,6-1-4,2 1 1,-2 3-11,3-3 0,-9-1 16,8 1 1,-7 0-11,7 5 0,-3 0 9,4 0 0,4 0-5,-5 0 1,3 0 0,-3 0 0,6 0 1,-6 0 0,3 0 22,-3 0 1,5 0 3,-4 0 1,4 5 20,3 0 0,-8 5-36,1-6 1,-4 8 5,3-2 1,6-2-2,-6 2 0,2-5-14,-1 4 0,4-4 5,-4 5 0,4-5-2,3 5 1,-8-5-11,1 4 1,-9-4-4,8 5 0,-2-5-6,2 5 1,3-5 14,-10 5 1,9-6-8,-2 6 0,-2-5 6,3 5 0,-9-7-3,8 2 1,-7 2 1,7-2 0,0-1 1,8-4 0,-8 0 6,1 0 1,-9 0 0,8 0 1,1 0 15,7 0 1,0 0-21,-1 0 1,-6 0 49,-1 0 0,0-4-29,8-1 1,0-5 2,0 5 0,-8-2-24,0 3 1,1 0 0,7-6 0,0 7-3,-1-2 0,1 2-4,0-2 0,0 4 14,0-4 0,-8 3-6,1 2 1,-1 0-2,8 0 1,0 0 0,0 0 0,0 2 15,-1 3 0,-6-4-20,-1 4 0,0 2 1,8-3 1,0 6-9,0-5 1,0 5 12,0-5 0,0 5 8,0-5 0,-8 4-11,0-4 1,0 2 2,8-2 1,0-4-4,0 4 0,0 2 6,0-2 1,-3 0 1,-5-5 1,6 0 2,-6 0 0,6 1-8,1 4 1,1-3-1,0 3 1,0-4-10,0-1 1,0 0 5,0 0 0,0 2-4,0 3 1,0-4 3,0 4 0,-8-1-2,0 1 1,0-4-4,8 4 1,0-2 0,0 2 1,0-2 5,0 7 0,0-6 28,0 0 0,0 3 63,0-2 1,0 0 7,0-5 1,-1 5-312,1 0 0,0-1 165,0-4 1,0 5 41,0 0 0,8 2 144,-1-2 0,1-2-104,-8 7 1,0 0-46,0 4 1,2 1-3,6 0 1,-5-1 1,4 1 0,-2 0 4,2-1 0,-4 1 0,5 0 0,2 4 0,-2 1 1,-1 0 0,-7-6 0,0 1 0,8-5 0,-1 0 0,1-2 4,-8 2 1,7 1 0,1-6 0,2 6 50,-2-1 0,-5-3-49,4-2 1,-5 1 68,-2-1 1,0 6-59,0-1 1,0-2 19,0 2 0,2-5-28,6 5 0,-13 0-2,5 4 1,-5-4 3,5 0 1,-1 0-3,1 5 0,0-6-39,0 1 1,-7-2 38,-1 2 1,0 3-34,8-3 0,0 3-6,0 2 1,0-2-3,0-3 0,0 3 17,-1-4 0,4 9 2,4 2 1,-1 0 6,9-6 0,-7 3-1,7 2 1,-8-1 6,9 7 1,-3-2-12,2 1 1,5 4 24,-5-4 1,6-1-18,2 2 1,0-2 13,0 1 1,0 2-11,0-6 1,-8 6 0,1-2 0,-1-1-1,8 2 0,0-6-1,0 6 1,0-6-1,0 6 1,2-5-1,6 4 0,-5-4 0,5 4 1,-6-4-1,-2 4 0,2-6 0,6 2 0,-5-4 0,15 4 0,-11-1 1,3 1-1,-2-5 1,-2-1-1,9 1 0,-2 0 0,2-1 1,3 1-1,-10 0 1,9 0-1,-1-1 1,2 1-1,-2 0 1,4-1-1,-5 1 1,6 0-1,2-1 1,0 1-1,0 0 1,0 4 0,0 1 0,0 0 0,0-6 0,0 1-18,0 0 1,1-1 16,-1 1 0,2 5-20,6-1 0,-5 1 16,5-5 1,2 1 1,-2 4 1,2-4 0,-3 4 0,-3-4 2,3-1 1,-4-2-1,-3-4 0,2 4 3,6-3 0,-5 3 3,5 2 1,-6-5-7,-2 0 0,8-2 3,0 2 0,0 3-3,-8-4 0,0 0 0,0 0 0,2-4 0,6 5 0,-6-5 0,6 5 0,-5-5 0,-3 5 0,3-7 0,4 2 0,-1 1 9,9-1 0,-10 5-9,3-5 1,5 1 7,2-1 1,-1-1-7,1 5 0,-7-4 0,7 5 1,1-5-1,7 5 0,-8-5 0,1 4 0,-1 0-1,8 0 1,-7 4-2,-1-3 1,1 2-5,7-3 1,-3 5 3,-5-5 1,6 0-4,-5 0 1,2-4 2,-3 5 1,6-7-3,-6 2 1,-2-2 5,3 2 0,-1-3 0,9 3 0,-4-3-2,-5-2 1,8 0-2,0 0 0,-2 0-1,2 0 0,3 4 2,-3 1 0,0 2 11,8-2 0,-5-4-3,-3 4 0,0 2 1,1-2 0,-1 1 7,0-1 1,0-3 1,0 3 1,-7-4-5,-1-1 1,1 0 1,7 0 0,-8 0 0,1 0 0,-4-1-3,4-4 1,4 3 9,-4-3 0,2 2-9,-3-2 0,6 3 3,-6-2 0,6 0-4,2-1 1,-7 4-1,-1-4 1,1 3-17,7 2 0,-3-5 14,-5 0 1,6 1-32,-5 4 0,-3-7 29,2-3 0,-7 2-35,8-2 1,-12 5 27,4-4 0,3 0-70,-3 0 0,7-5 60,-7 5 1,10 1-4,-3-2 0,-2 6 25,3 0 1,-4-3 9,3 2 0,6 0 68,-5 5 1,-3 0-85,2 0 1,1 0 56,7 0 1,-8 0-48,1 0 1,-4 0 5,4 0 1,5 0-24,-6 0 1,3 0-9,-3 0 0,4 0-14,-11 0 0,9 0 18,-1 0 0,-3 0-24,2 0 0,-7 0 27,8 0 0,-4-5-14,3 0 0,4-1 9,-11 1 1,10 2 3,-3-7 0,6 5 19,2-5 1,-8 7 2,1-2 0,-4-3 15,4-2 1,5 2-30,-6-2 1,-5 5-15,-2-5 0,5 6 18,3-6 0,-6 0-26,-3-5 1,4 5 11,-3 1 1,2-1-4,-2-5 1,-6 0 2,6 1 0,-5-1-5,-3 0 1,8-1 11,0-4 1,-1 4 4,-6-4 0,-1 3-9,0-3 0,0 2 1,0-7 1,0 7-7,0-1 1,-3-2 6,-5 1 0,6-1-9,-5 1 1,1 4 5,-1-4 0,4-1-1,-4 1 0,-3-6-1,2 2 1,-10 1 0,3-2 0,2 3-1,-2-3 1,2-3 1,-2 4 0,-6-4-2,6-1 0,-5 4-5,-3 1 0,2-1-1,6-4 1,-6 4 2,6 1 1,3 4-2,-4-4 0,3 1 4,-2-2 1,-6-1-1,6 7 0,-3-6 1,3 5 0,-6-4-3,6 4 0,-5-4-3,-3 4 0,2-4 4,6 4 0,-6-9 2,6 4 1,-5-6-75,-3 7 0,0-4 42,0-1 0,0 1 24,0 3 0,-3-1-8,-5 7 0,6-6 7,-6 6 0,6-6-7,2 5 0,0 1 41,0 4 0,-8 0-31,1 1 1,-1-6 25,8 1 0,0-1-18,0 5 1,-3 2 5,-5 3 0,6-3-11,-6 4 1,6-5-3,2 0 1,0 4-25,0 0 0,-8 0 25,1-4 1,-1 4 4,8 0 0,0 5-5,0-5 1,-3 2-4,-5-2 7,6-3 0,-8 5 1,10-7 1,0 6 0,0-1 0,0 5 7,0-5-1,0 7-5,0-10-3,0 5 0,0-2 0,0 0 0,0 0-3,0-4-1,0-1 4,0 0 0,0 5-1,0 1 1,0 4 1,0-5-1,0 7 0,0-6 0,0 5 0,0 0-10,0-6 1,0 6-2,0-6 0,2 6 6,6 0 0,-6-5 8,9 1-11,-11 0 16,10-5-6,-8 11 0,9-6 4,-11 3-4,0 4 2,10-6-4,-8 7 0,9-6 0,-11 4 0,0-6 1,0 3-3,0 3 0,0-6 1,0 3 1,0 4 0,0-8 0,0 5 0,0 2 0,0-6 119,0 3-111,0 3 213,0-4-196,0-1-19,0 6 5,0-6-40,10 7 0,-5 0-46,11 0-111,-12 0 102,17 0 6,-8 0 1,10 0 45,0 0 0,-7 5 19,-1 0 0,-3 1-3,4-1 1,5-2-6,-6 7 1,-2-5-10,2 5 1,-7-5 67,8 5 0,-9-7-15,9 2-12,-1 3 0,0-5 23,1 7-37,-12-7 1,15 6 56,-12-5-53,1-2 11,2 5-7,-8-1 2,8-4-25,1 4-7,-8 1-2,7-6-8,0 12 32,-7-11-1,17 11 4,-7-5 0,2 2-3,0 0 1,-7-5 1,8 5 0,-9-2 6,9 2 0,-1 3 1,8-5-3,0 7 1,-7-6-2,-1 1-2,0 0 0,6 5 0,-6-1 0,3-4 37,-10 0 0,7-5-29,-7 5 0,7-5 3,-7 4 0,7-4-2,-7 5 1,7-5 0,-7 5 1,3-7-7,-3 2 1,-4 1-3,12-1 1,-11 2-28,3-2 29,5-4 0,-11 8-25,6-5 29,5-2-4,-11 5 1,11-6 32,-5 4 3,-6-3-23,8 4 0,-7-6 1,5 0 10,-6 0 26,8 0-36,1 0-7,-9 0-4,8 0 9,1 0-21,-9 0 17,8 0-22,1 0 0,-6 0 8,10 0 1,-7 0-7,7 0 16,-9 0 0,14 0 65,-7 0-64,10 0 17,0 0-8,0 0-22,0 0 0,0 0 8,0 0 1,-7 0-10,-1 0 1,-7 0-1,7 0 13,0 0 8,8 0-13,1 0 96,-1 0-82,0 0 33,0 0-18,0 0 16,0 0-29,0 0-3,0 0-35,0 0 1,-2-1 39,-6-4-59,6 3 43,-9-4 1,9 4 5,-5-3-2,4 3 1,-15-4 1,10 6 1,-7-5-7,7 0 1,-7 0 7,7 5-9,-9-6-4,15-2 1,-11-2-8,5 0 1,-5 5 17,-10-5 35,11 0-24,1-4-8,1-1 0,5 0-10,-10 1 1,-1 4 0,-7 0 1,8 5-19,0-5 21,-1 1 1,-4-6-10,5 0 1,-6 5 6,6 1 0,-3 0-4,3 0 0,-6-4 7,6 3 1,-2-2 0,1 2 1,-4-3-4,4 4 1,3 0 13,-2 0-18,0-1 4,2-5 1,-7 5-22,4 1 27,6 5-23,-10-9 1,10 12 7,-5-4-3,-6 3 4,8 2-1,1-6 6,-9 4-4,8-5 1,-7 7 29,5 0-26,-6-6 22,8 4-23,-10-4-29,0 6 22,0-7 4,0 6 1,0-6-1,11 7 1,-9 0-288,8 0 261,1 0-79,-9 0 75,8 7 0,-2-4 4,0 7 1,7-6 19,-7 6 1,7-5-5,-7 5 0,10 0 3,-3 4 0,-2 1-10,2 0 0,1 0-12,7-1 0,0 6 15,0-1 0,0 1 6,0-5 1,0 4-12,0 1 0,0 4 0,0-4 0,0 0 9,0-6 0,-7 1 0,-1 0 1,1-1 34,7 1 0,-8-2-36,0-3 1,-7 1 100,7-6-56,-9 7 6,4-11-13,-10 6 24,0-7-63,0-13 1,-10 3 18,-6-10 1,3 4-71,-2 1 1,0-4 58,-8-1 0,7 1-16,1 4 1,-1-5 3,-7 1 1,0-1-1,0 5 1,3-4 13,5-1 0,-6-1-12,6 1 1,-6 4 28,-2-4 1,0-1-22,0 2 1,0-1 18,-1 5 1,1-4-16,0-1 1,0 1 52,0 4 0,0-1-41,0-4 1,0 4 3,0-4 1,0 9-13,0 1 0,7 0 0,1-5 0,0 5-3,-8 1 0,7 4 9,1-5 1,-1 7-22,-7-2 1,8-2 14,0 2-12,-1 0 1,-7 4 7,0-4 0,8 3 0,-1-3-15,1 4-3,-8 1 6,0 0 0,7 5 10,1 0 1,10 1 1,-2-1 1,-4-2-10,3 7 130,0-7-82,8 10 0,-2-9 53,-6 5-41,6-5 19,-9 9-33,11-12 15,-10 6-62,8 0 0,-11-6 49,5 4-46,6-3 1,-11 3-22,5-1 2,6 1-21,-19-5 0,16 0 45,-11 0 1,9 0-54,-9 0 1,9 0 44,-9 0 0,9 0-121,-9 0 0,8 0 66,-7 0 0,7 0-242,-7 0-109,0 0 61,-8 0 1,3 2-166,4 3 1,3 3 182,5 7 0,6 1-463,-6 4 802,5 3 0,14 13 0,1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6:34.97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2175 770 7782,'-3'10'-759,"-3"-3"1,-6-1 359,-3 0 373,9 0 76,-6-6-203,12 0 153,0 7 84,0-5 1,-3 7 15,-7-3 225,8-4-4,-23 13-270,11-5 0,-10 1 42,6 1 1,3-8-27,5 1 1,4-1 0,-11 2-14,11-4-45,-19 5 1,22-5 31,-5 4-160,4-5 40,4 7 86,0-23 1,4 6-6,4-8 1,-1-1 18,10 6 0,-1-3 5,1-1 1,8-1-13,-7-1 0,6 0 2,3-6 0,0 6 12,0-6 1,3 0-14,6 1 0,-5-5 3,4 5 1,5-5-3,-4 4 1,1 0 9,-10 1 0,9 4-10,-1-4 1,2 4-1,-10 2 0,9 1-1,1-2 0,1 6 0,-1 1 0,-8 2-7,8-2 1,1 1-2,-1 4 1,8 5-18,-9-5 1,4-2 20,-5 2 1,-4 1 1,5 5 1,3 0 10,-4 0 0,11-2 3,-10-4 0,0 4-3,-9-3 1,9-3 1,0 2 1,1-1 8,-10 1 0,0 4-11,0-4 1,0-1-13,0 1 1,0 1 10,0 5 1,-8 0-25,-2 0 1,1 0 9,10 0 1,-10 7-3,0 4 0,-3-2 5,4 3 1,5-3-3,-6 3 0,3 3 5,-3-3 1,6-3 0,-6 3 1,5-6-10,5 5 0,-6-6 8,5 6 0,-7-5 3,16 6 0,-5-9-12,-4 3 0,8 2-1,1-2 0,4-1 4,-3-5 1,-5 6-3,13-1 0,-8 1 2,7-6 0,-7 0 2,8 0 0,-2 0 13,2 0 1,6 0-15,-6 0 1,-3-7 19,3-4 0,1-3-16,8 3 1,-10-4-13,2 3 0,-1-3 8,9-2 0,-2-1-3,-7 2 1,6-4 17,-5-2 1,4 3 0,4-4 1,-8-2-23,-1 3 0,-1-1 8,12 6 0,-12 0-12,2-1 0,-4 7 7,3 0 0,3 1-2,-11-1 1,11-3-5,-2 9 0,-8-2-4,-1 1 1,2 3-11,-4-2 0,11-2 16,-10 1 1,9 0-11,-9 6 0,4 0 9,-5 0 0,-4 0-5,5 0 1,-3 0 0,4 0 0,-8 0 1,7 0 0,-3 0 22,4 0 1,-7 0 3,6 0 1,-6 6 20,-3 0 0,10 5-36,-2-6 1,5 9 5,-4-3 1,-6-1-2,6 1 0,-2-5-14,1 5 0,-4-5 5,4 5 0,-4-5-2,-4 6 1,9-7-11,-1 6 1,11-5-4,-9 5 0,1-5-6,-1 6 1,-4-6 14,11 5 1,-10-6-8,3 6 0,2-5 6,-4 6 0,11-9-3,-10 3 1,9 2 1,-9-2 0,1-1 1,-10-5 0,9 0 6,-1 0 1,11 0 0,-10 0 1,0 0 15,-9 0 1,0 0-21,1 0 1,7 0 49,2 0 0,-1-5-29,-9-1 1,0-5 2,0 5 0,10-2-24,-1 3 1,-1 0 0,-8-6 0,0 7-3,1-1 0,-1 1-4,0-2 0,0 5 14,1-5 0,8 4-6,-1 2 1,2 0-2,-10 0 1,0 0 0,0 0 0,0 2 15,1 4 0,7-5-20,2 5 0,-1 2 1,-9-3 1,0 6-9,0-5 1,0 6 12,0-6 0,0 5 8,0-5 0,10 5-11,-1-6 1,0 4 2,-9-4 1,0-3-4,0 3 0,0 4 6,0-4 1,4 1 1,5-6 1,-6 0 2,6 0 0,-6 1-8,-2 5 1,-1-4-1,0 4 1,0-5-10,0-1 1,0 0 5,0 0 0,0 3-4,0 3 1,0-5 3,0 5 0,9-2-2,1 2 1,-1-5-4,-9 5 1,0-2 0,0 1 1,0-1 5,0 7 0,0-6 28,0 0 0,0 3 63,1-2 1,-1 0 7,0-6 1,1 5-312,-1 1 0,0-1 165,0-5 1,0 6 41,0-1 0,-10 4 144,2-4 0,-1-1-104,9 8 1,0-1-46,0 5 1,-2 2-3,-8-1 1,7 0 1,-5 0 0,2 0 4,-2 0 0,4 0 0,-5 1 0,-3 4 0,3 1 1,0 0 0,9-6 0,0 0 0,-9-5 0,1-1 0,-2-1 4,10 1 1,-8 2 0,-1-7 0,-3 7 50,3-2 0,5-3-49,-4-2 1,6 1 68,2-1 1,0 7-59,0-2 1,0-1 19,0 1 0,-3-5-28,-6 6 0,15-1-2,-6 6 1,6-6 3,-6 1 1,1 0-3,-1 5 0,0-7-39,0 2 1,8-3 38,2 3 1,-1 3-34,-9-3 0,0 3-6,0 2 1,0-2-3,0-3 0,0 3 17,2-4 0,-6 10 2,-4 2 1,1 0 6,-11-7 0,9 4-1,-9 2 1,10-1 6,-11 8 1,4-2-12,-3 1 1,-5 5 24,5-6 1,-6 0-18,-3 2 1,0-2 13,0 1 1,0 2-11,0-7 1,9 8 0,-1-3 0,2-2-1,-10 3 0,0-7-1,0 8 1,0-8-1,0 7 1,-3-6-1,-6 5 0,6-5 0,-7 5 1,8-5-1,2 5 0,-3-7 0,-6 2 0,5-4 0,-17 4 0,13-1 1,-4 2-1,3-7 1,2-1-1,-11 2 0,3-1 0,-3 0 1,-3 0-1,12 0 1,-11 1-1,1-2 1,-2 2-1,2-1 1,-4-1-1,5 2 1,-7-1-1,-2 0 1,0 0-1,0 0 1,0 5 0,0 2 0,0-1 0,0-7 0,0 2-18,0-1 1,-1-1 16,1 2 0,-2 5-20,-8-1 0,7 2 16,-7-7 1,-2 2 1,3 4 1,-3-5 0,4 6 0,3-6 2,-3 0 1,4-3-1,4-5 0,-2 5 3,-7-3 0,5 3 3,-5 3 1,6-7-7,3 1 0,-9-3 3,-1 3 0,1 3-3,9-5 0,0 1 0,0-1 0,-2-4 0,-8 6 0,8-6 0,-8 5 0,7-5 0,3 6 0,-4-9 0,-4 3 0,1 1 9,-11-1 0,12 5-9,-3-5 1,-6 1 7,-3-1 1,2-1-7,-2 5 0,8-4 0,-7 6 1,-2-7-1,-8 7 0,9-6 0,0 4 0,0 1-1,-9-1 1,8 5-2,1-3 1,0 2-5,-10-4 1,5 7 3,5-7 1,-6 1-4,5-1 1,-2-4 2,3 6 1,-7-9-3,8 3 1,1-3 5,-2 3 0,0-4 0,-10 4 0,4-3-2,7-3 1,-11 0-2,1 0 0,3 0-1,-3 0 0,-4 4 2,4 2 0,0 2 11,-9-2 0,5-5-3,4 5 0,0 2 1,-1-2 0,1 1 7,0-1 1,0-4 1,0 4 1,8-5-5,1-1 1,-1 0 1,-8 0 0,10 0 0,-2 0 0,5-1-3,-5-5 1,-5 4 9,5-4 0,-2 2-9,4-1 0,-8 2 3,7-1 0,-6-1-4,-3-1 1,8 5-1,1-5 1,-1 4-17,-8 2 0,4-6 14,5 0 1,-7 2-32,7 4 0,2-9 29,-1-2 0,7 2-35,-9-3 1,15 6 27,-6-4 0,-3-1-70,4 1 0,-9-7 60,9 7 1,-12 1-4,3-3 0,3 7 25,-4 1 1,5-4 9,-4 2 0,-7 0 68,7 6 1,2 0-85,-1 0 1,-2 0 56,-8 0 1,9 0-48,-1 0 1,5 0 5,-5 0 1,-5 0-24,6 0 1,-3 0-9,3 0 0,-4 0-14,12 0 0,-10 0 18,2 0 0,2 0-24,-1 0 0,7 0 27,-9 0 0,5-6-14,-3 0 0,-6-1 9,14 2 1,-12 1 3,3-8 0,-7 7 19,-2-7 1,10 8 2,-2-1 0,5-5 15,-5-1 1,-6 1-30,8-1 1,5 5-15,2-6 0,-5 8 18,-4-8 0,8 0-26,2-5 1,-4 5 11,4 2 1,-3-2-4,3-5 1,6-1 2,-6 2 0,5-1-5,4-1 1,-9 0 11,0-6 1,0 6 4,8-6 0,1 5-9,0-5 0,0 4 1,0-10 1,0 10-7,0-3 1,3-1 6,7 1 0,-8-2-9,6 2 1,-1 4 5,2-4 0,-6-1-1,5 0 0,4-6-1,-3 2 1,13 2 0,-5-3 0,-2 3-1,3-3 1,-3-4 1,3 5 0,7-4-2,-8-2 0,7 5-5,3 1 0,-3-1-1,-6-5 1,6 5 2,-6 1 1,-4 5-2,5-5 0,-4 1 4,3-2 1,6-1-1,-6 8 0,3-7 1,-3 6 0,6-5-3,-6 4 0,5-3-3,4 3 0,-2-4 4,-7 5 0,6-11 2,-6 5 1,5-7-75,4 8 0,0-4 42,0-2 0,0 2 24,0 2 0,4 0-8,5 8 0,-6-7 7,6 7 0,-7-7-7,-2 6 0,0 1 41,0 4 0,10 1-31,-2 0 1,2-6 25,-10 1 0,0-1-18,0 5 1,3 3 5,6 4 0,-6-5-11,6 6 1,-6-6-3,-3-1 1,0 6-25,0-1 0,9 1 25,-1-6 1,2 6 4,-10-1 0,0 6-5,0-5 1,3 1-4,6-1 7,-6-5 0,9 7 1,-12-8 1,0 6 0,0 0 0,0 5 7,0-6-1,0 9-5,0-12-3,0 5 0,0-1 0,0-1 0,0 0-3,0-4-1,0-1 4,0-1 0,0 7-1,0 0 1,0 5 1,0-5-1,0 7 0,0-6 0,0 5 0,0 0-10,0-6 1,0 6-2,0-6 0,-3 6 6,-6 0 0,6-5 8,-9 0-11,12 1 16,-12-6-6,9 13 0,-9-8 4,12 5-4,0 3 2,-12-6-4,9 8 0,-9-7 0,12 5 0,0-7 1,0 3-3,0 4 0,0-8 1,0 4 1,0 5 0,0-9 0,0 5 0,0 3 0,0-8 119,0 5-111,0 2 213,0-4-196,0-1-19,0 7 5,0-7-40,-12 8 0,6 0-46,-13 0-111,14 0 102,-19 0 6,8 0 1,-11 0 45,0 0 0,9 6 19,0 0 0,4 1-3,-5-2 1,-6-1-6,8 7 1,2-5-10,-3 6 1,8-6 67,-8 5 0,9-7-15,-9 2-12,0 3 0,0-6 23,0 9-37,13-8 1,-17 6 56,13-5-53,0-3 11,-3 6-7,10-1 2,-10-5-25,-1 5-7,10 2-2,-9-8-8,0 14 32,9-13-1,-21 13 4,9-5 0,-3 1-3,1 1 1,7-6 1,-9 5 0,11-1 6,-11 1 0,2 4 1,-10-5-3,0 7 1,8-6-2,1 0-2,1 1 0,-8 5 0,7 0 0,-3-6 37,12 1 0,-9-6-29,9 5 0,-9-5 3,9 5 0,-9-6-2,9 7 1,-9-6 0,9 5 1,-4-7-7,3 2 1,6 1-3,-15-1 1,13 2-28,-3-3 29,-7-3 0,14 8-25,-7-5 29,-7-3-4,14 6 1,-13-7 32,5 5 3,8-3-23,-10 4 0,9-7 1,-7 0 10,8 0 26,-10 0-36,-1 0-7,11 0-4,-10 0 9,-1 0-21,11 0 17,-10 0-22,-1 0 0,7 0 8,-11 0 1,7 0-7,-7 0 16,10 0 0,-17 0 65,9 0-64,-12 0 17,0 0-8,0 0-22,0 0 0,0 0 8,0 0 1,8 0-10,1 0 1,9 0-1,-9 0 13,1 0 8,-10 0-13,-1 0 96,1 0-82,-1 0 33,1 0-18,0 0 16,0 0-29,0 0-3,0 0-35,0 0 1,3-2 39,6-3-59,-7 2 43,11-4 1,-10 5 5,5-4-2,-5 4 1,18-5 1,-11 7 1,7-6-7,-7 0 1,7 0 7,-7 6-9,10-7-4,-18-2 1,13-3-8,-5 1 1,5 5 17,12-6 35,-13 1-24,-1-6-8,-1 0 0,-7 0-10,13 0 1,1 6 0,8-1 1,-10 6-19,1-5 21,1 0 1,4-6-10,-5-1 1,7 7 6,-8 0 0,4 1-4,-3-1 0,7-4 7,-8 3 1,3-2 0,-1 3 1,4-4-4,-4 4 1,-4 1 13,3-1-18,0 0 4,-3-7 1,8 7-22,-4 0 27,-7 7-23,11-12 1,-11 15 7,6-5-3,6 4 4,-8 2-1,-2-7 6,10 5-4,-9-6 1,9 8 29,-6 0-26,6-7 22,-9 4-23,12-4-29,0 7 22,0-8 4,0 7 1,0-7-1,-12 8 1,9 0-288,-9 0 261,0 0-79,9 0 75,-9 8 0,3-4 4,0 7 1,-9-6 19,9 6 1,-9-5-5,9 6 0,-13 0 3,5 4 0,2 1-10,-3 1 0,-1-1-12,-8-1 0,0 8 15,0-2 0,0 1 6,0-6 1,0 6-12,0 0 0,0 5 0,0-5 0,0 0 9,0-6 0,8 0 0,1 0 1,0 0 34,-9 0 0,9-2-36,0-3 1,9 1 100,-9-7-56,11 7 6,-4-11-13,11 6 24,0-8-63,0-15 1,11 3 18,8-11 1,-4 4-71,3 2 1,0-5 58,9-2 0,-9 2-16,0 5 1,1-6 3,8 0 1,0 0-1,0 6 1,-4-5 13,-5-2 0,7 0-12,-8 1 1,8 4 28,2-4 1,0-2-22,0 3 1,0-1 18,1 6 1,-1-5-16,0-2 1,0 2 52,0 5 0,0-2-41,0-4 1,0 4 3,0-4 1,1 10-13,-1 2 0,-9-1 0,0-5 0,0 5-3,9 1 0,-9 6 9,0-7 1,1 8-22,8-1 1,-10-3 14,1 2-12,1 0 1,8 5 7,0-5 0,-9 4 0,0-4-15,0 5-3,9 1 6,0 0 0,-8 5 10,-2 1 1,-11 1 1,3-1 1,3-2-10,-2 7 130,-1-7-82,-9 11 0,3-11 53,6 7-41,-7-6 19,11 10-33,-13-14 15,12 7-62,-10 0 0,14-7 49,-7 5-46,-7-4 1,14 4-22,-7-1 2,-7 1-21,23-6 0,-19 0 45,13 0 1,-11 0-54,11 0 1,-11 0 44,11 0 0,-11 0-121,11 0 0,-10 0 66,9 0 0,-9 0-242,9 0-109,0 0 61,9 0 1,-4 2-166,-4 4 1,-4 3 182,-6 9 0,-6 0-463,6 5 802,-5 4 0,-17 15 0,-1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2.308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251 618 15630,'-7'8'-2957,"5"5"1792,-4-11 1984,-1 5-668,6-7-76,-6 0 0,2-2-335,0-3 130,0 3 0,4-6-678,-4 3 373,3 4 368,-11-12 1,10 11-457,-7-3 211,0 3 205,-4-4 0,-1 4 258,0-3 139,1 4 70,-1 1 0,0 0 244,0 0-22,7 0-224,-5 0-199,5 0 1,-2 0 95,0 0-126,7 6 16,-3-4 0,6 6-675,0-3 245,0-3 0,0 6 0,0-3 1,1-4 89,4 4 1,-2-3 253,7-2 0,0 0 151,5 0-152,-1 0 0,6 0-17,0 0 1,-1 0 293,-4 0 1,1 0 6,4 0 1,-2 0-2,6 0 1,-4 0-47,4 0 0,1 0-210,4 0 1,-4 0-43,-1 0 1,6 0-8,4 0 0,0 0-2,-4 0 0,-1 0 23,1 0 1,4 0-19,0 0 0,5 0 6,-4 0 1,5 0 2,0 0 0,2 0 20,2 0 1,-5 5-67,1 0 0,-1 0-4,5-5 0,0 4 6,0 1 0,0 0 19,0-5 0,2 0 31,3 0 1,2 0-13,3 0 1,-2 0-27,-3 0 1,-2-5 62,7 0 0,-2-1-12,2 1 1,2 3 13,-7-2 1,0 0-21,-5-1 1,0 4-25,0-4 1,-5 3-45,0 2 0,2 0 14,8 0 0,-3 0 1,3 0 1,-2-1-33,2-4 0,-1 3 16,6-3 0,0-1 52,4 1 1,1-7 14,0 2 0,1 2-2,4-2 0,-8 6-4,2-6 1,-2 2 18,3-2 0,-5-2-20,0 7 1,-2-1-24,2 1 1,-4 3-17,-6-2 0,0-3 13,1 2 1,-8 0-89,-3 5 1,-3 0 6,-1 0 1,-6 0 3,1 0 0,-6 0-7,6 0 0,-7 0 5,2 0 1,-4 0 7,-1 0 0,-1 0 20,1 0 0,-5 0-28,0 0 1,-6 0 3,6 0-58,-6 0-138,2 0 234,-6-6-550,0 4-69,0-5-22,0 1 315,0 4 0,0-6-283,0 3 315,0 4 0,-2-11-141,-2 7 0,2-1 51,-3 1 0,-2 2 384,3-7 0,-6 5 9,5-5 1,-5 5 4,5-5 1,-1 5-31,1-4 0,1 4 16,-5-5 0,5 5-65,0-5 0,-3 5 169,2-4 0,0 4-113,5-5 0,-5 5-29,0-5 0,0 5-70,5-5 0,0 6 108,0-6 1,-4 5 69,-1-5-298,0 7 517,5-10-248,0 5 155,-7-7-236,6 0 0,-8 5 231,5 1-391,2 5 193,-11-9 0,10 12 488,-7-4-362,7-3 3,-11 6 1,11-5-267,-7 7 944,7-6-992,-3 4 827,-1-4-648,5 6 369,-4 0-1,-1 0 119,6 0 327,-6 0-783,1 0 394,4 0 0,-6 0-225,3 0 406,3 0-707,-4 0 82,-1-7-190,-1 6 1,-2-11-43,0 7 0,6-1 8,-6 1 0,5 3 124,-5-3 0,5 2-60,-5-2 0,5 3 39,-4-2 0,4 0-35,-5-1 0,5 4 51,-5-4 1,5 3 249,-4 2 361,-1 0-228,-5 0 1,0 0-86,1 0 1,4 0 32,0 0 1,5 0 91,-5 0 93,1 0-84,-6 0 35,0 0-298,0 0 1,6 0 30,-1 0-7,7 0 1,-10 0-55,11 0 41,-11-6-394,11 4-180,-11-4 386,12 6 1,-8-5-249,4 0-178,4 0-813,-6 5 1481,20 0 54,-3 0 259,11 6-7,-6-4-409,0 11 1,-2-10 39,-3 7 0,1-5 34,-6 5 0,6-5 172,-1 5 0,-2-6-430,2 6 0,-5-2-82,5 2 0,0 3 52,4-3 0,-4-2 140,0 2 1,0 0 12,4 5 1,-4-2-41,0-4 0,0 4 150,5-3 1,-6 3-202,1 2 1,0-5 165,5 0 1,-6-2 39,1 2 1,-5 3-124,5-4 1,-5-2-55,5-2 147,-7 3 1,8-5 60,-6 7 0,2-7 277,-2 2-201,-4 3-76,12-6 0,-4 5 123,5-7 0,-4 4 30,0 1 1,-5 0-4,5-5 0,-1 5-76,6 0 1,-5 0-2,0-5-77,-1 7 1,5-4 247,-5 7-286,4-7 1,-9 8-762,5-6 724,-5 7-556,2-4 197,-6 6 119,0 1 94,0 0 0,-1-5-140,-4-1 362,3-5 0,-6 7 278,3-6 1,3 2-411,-2-2 825,2-4-690,2 12 1,0-10-70,0 7 0,0-6 0,0 4-119,0-3-211,-7-4 272,6 12 1,-7-9 250,3 5 1,3-4-471,-3 5 532,-3-7 0,0 10 43,-7-3 0,5-2 49,0 2 0,1-5 32,-6 5 1,0-5 66,1 5 1,-3-2-213,-2 2 0,-3 3-64,-2-4 1,-4 4 128,4 2 1,-6 0-158,-4 0 1,3 4-41,-3 1 0,-2 4-22,1-4 0,-4 4-85,5-4 1,-5 4-37,4-4 0,-4 5-32,5-6 1,-5 6 49,4-6 1,-4 6-154,5-6 1,0 1 137,4-5 1,2-1-472,4 1 252,3-7 1,13-9 135,3-14 0,23-13 0,6-9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4.63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0 7749,'0'10'-1263,"0"0"1236,0-7 609,0 4-529,6-21 209,-4 11-183,4-10 360,1 13-79,-6 0-220,13 0 0,-11 7-39,7 2 1,-7 9-3,2 2 1,-2 11-80,2-2 1,-3 12 95,2 3 1,0 9-159,1 10 1,-4 1 116,4 10 0,-3-3-326,-2 13 0,0 4 279,0 5 0,0-5-9,0-5 1,0-1 26,0 1 0,-2 2-11,-3-6 1,4-7-32,-4-9 0,3-2 32,2-2 0,-5-9-73,0-6 1,0-8-12,5-11 0,0-4-374,0-6 228,7-7 0,-4-2-288,7-6 1,-5-3 114,5-7 0,-5-6 367,4-13 0,1-1 0,5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5.23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15 0 7324,'-2'15'-892,"-2"0"1142,2-1-99,-5 1 1,7-5 8,0 0 0,0 0-69,0 4 1,0-4 83,0 0-82,0 0 1,0 4-102,0 1 0,0 0 51,0-1 0,2 1-18,3 0 0,-2 0 4,7-1 0,0 6-10,5-1 1,1 8-26,3-3 0,-1 4 50,7 1 0,-5 1-14,4-1 0,1 0 2,4 1 1,-5-2-46,1-4 1,-1 2 20,6-6 0,4 3-9,0-9 1,1 3-7,-6-12 1,-4 0-3,-1-5 0,5-2 6,6-3 1,-6-3-6,-4-7 0,1-1 32,8-4 1,-3 2-22,3-6 1,-3-1-11,-1-4 0,-1-5 8,1-1 1,-6-4-99,1 5 0,-6-5-12,6 4 1,-7-6-180,1 2 0,-7 3 126,-2 2 162,-7 3 0,3 2 0,-6-1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6.88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74 1 7751,'-14'0'0,"-1"0"0,0 0 156,7 0 168,-5 0-425,11 0 114,-4 0-135,6 6 1,0-3 118,0 7 1,1 0-92,4 5 0,-1 4 69,5 1 0,-4 6 39,5-2 1,-5 12-11,5 8 1,-5 4-8,4 11 0,1 3 152,5 11 1,-5 7-218,0 4 1,-1 7 172,6 2 0,0 0-84,-1-5 0,0-1 10,-5-4 0,3 1-68,-7-11 1,0-3 53,-5-11 0,-2-5-36,-3 0 0,-3-4 35,-7-1 0,0-6-86,1-14 1,-1-1 65,0-3 1,1-1-343,-1-9 110,7-4 1,-4-12 83,7-4 1,1-5-542,4-10 693,-7-9 0,-1-9 0,-7-6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7.28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456 0 7738,'-14'13'-132,"-1"-3"1,7-3 131,1-1 314,7-4-165,0 11 1,0-10-366,0 7 188,0 0 1,0 6-58,0 4 0,-5-2 31,0 6 0,-6 1 23,1 4 0,-4 9 28,-6 6 0,2 0-17,-6 5 0,-1 3 11,-4 2 1,-1 3 25,1 2 0,4-7-41,1-3 0,6-9 28,-2-6 0,2-5-351,-1-4 29,2 3 152,-4-12 54,6-1 0,7-11-277,3-8 389,4-11 0,7-8 0,2-6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7.51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0 7738,'15'5'125,"0"0"0,0 5 254,-1-5 1,8 8-37,2 1 1,4 3-99,1 7 0,2 6-110,4 4 0,-4 7-80,3-2 1,2 8-271,-2 2 1,-5 0 21,-4-5 0,-7-1-177,2-4 1,-4 0 90,-1-9 0,-2 1-143,-4-12 0,0-1-489,-5-8 484,-2 3 427,5-11 0,-1 4 0,2-6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0:59.45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133 177 6717,'-10'0'1005,"0"0"-845,7 0 49,-10 0 0,6-2-219,-2-3 0,-3 2-81,7-7-57,-6 7 156,3-10 1,-2 6-90,0-3 0,7 2-132,-2 3 194,-3 4 1,6-7-16,-3 3 95,4 3 198,1-5-187,0 1 0,1 4 140,4-3 1,-2-1-124,7 1 1,5 0 92,4 5 0,8-5 107,-3 0-184,10-6-29,4 9 1,13-9 72,2 6 0,6 0-41,5 5 1,9-5-17,11 0 0,4 0-318,5 5 1,-1 0 279,6 0 1,-47 2 0,0 1-84,3-1 1,0 1 0,-2 0-1,-1 1-10,47 0 0,-47-3 0,1 0 68,2 2 0,0-1 0,2-1 0,0 0-65,-2-2 1,0 2 61,4 2 1,-1 0 22,-5-2 1,0 0-1,5 2 1,0 0-30,-3-3 1,0 0 0,5 2 0,0 1 43,-3-1 0,1 1 0,2 2 0,1 0-13,-4-3 0,0 1 0,2 2 0,-1 0 57,-1-3 0,0 1 0,3 2 1,0 1-68,-5-1 0,0 0 0,1-1 0,-1 0 38,39 6 0,5-5-117,-5 4 0,-1-5-103,-9 1 0,-4 1-28,-11-1 1,-2 0 62,-8-5 1,-1 5-293,-3 0 1,-10 0 50,-9-5 1,-6 0-71,-4 0 1,-4 0 41,-6 0 375,-1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1:00.19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103 1000 7224,'-15'0'0,"2"2"-264,4 3 0,-4-4-6,3 4 1,2-3 1025,-2-2-495,7 0 1,-9-2 192,7-3-399,0 4 1,5-12 71,0 3-86,0-3 0,7-5-6,3 3 0,3-8 57,1 8 0,1-4-6,0-1 1,6 2 39,4-6 1,4-1-62,5-4 1,-1-1 113,6 1 0,5-2 23,5-3 80,7-4-364,-4-6 0,8 0 260,4 0-1357,-3 0 1273,4 0 1,-1 0-46,-1-1 1,-1 8-155,-8 3 1,-3 3-19,-7 1 1,-2 1 109,-2-1 0,-4 8-358,-7 2 0,-6 4 142,-4 1 0,-2 5-753,-3 0 1348,-5 7-993,-3-3 662,-26 12 1,3 7-36,-18 7 0,4 1 0,2-1 0,-7 2 0,-2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30:30.257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0 1603 8187,'9'-7'368,"4"6"-1456,-5-6 1653,6 1 1,1 2-395,0-5 0,-5 4 252,-1-5 0,1 5-256,5-5 0,0 7-308,-1-2 1,1-3 697,0-2 1,6 2-830,3-2 0,-1 5 455,2-5 1,-1 1-257,6-6 1,4 5-69,0 0 1,7 0-198,-2-4 0,4-1 130,1 0 1,0 1 270,0-1 0,0 0-272,0 1-1,0-1 162,1 0 0,0 0 56,4 1 0,2-1-136,3 0 0,3 1 119,-3-1 1,5 0-20,4 1 0,-4-1-46,0 0 1,0 0 15,-5 1 0,0-1-5,4 0 1,-1 6-101,12-1 1,-5 0 52,4-5 1,-4 2 17,5 3 0,-7-3 21,1 4 0,-5-3 24,0 2 0,4-3-22,12 3 1,-5-1-27,-1 1 0,-6-3 26,2 3 1,-9 4 18,-1 1 1,0-2-35,5 2 1,0 1-53,0 4 0,1 0-37,4 0 0,-9 0 13,4 0 1,-10 0-2,0 0 1,2 0 40,-2 0 0,1 0-56,-1 0 1,-1 0 74,6 0 1,-2 1-53,2 4 1,1-3 58,-6 3 1,-5-4 63,-4-1 1,-1 5-41,5 0 0,-7 2 24,-2-3 1,2-2-37,2 3 1,4-3 67,1-2 0,0 0 6,0 0 1,-5 0 62,1 0 0,-3 0 2,2 0 0,-3-5 105,-6 0 0,-1-5 154,0 5 0,-1-5-9,-3 5 1,1-4 75,-7 4 0,1-5 32,-5 5 0,-1-1-56,1 1 1,-5 3-38,0-3 585,-7 3-98,4 2-1076,-7 7 2563,-7-5-2366,-1 11 1303,-7-12-1638,0 6 431,1-7 0,4 0-503,0 0 1,5 0-10,-5 0 1,6-5 775,-6 0 1,7-6-656,-2 1 1,-2-3 1052,2-2 0,-5-5-698,5 1 0,-6-2 784,1 1 1,2 2-52,-2-6 1,0 1 181,-4-2 1,-1-3-72,0 4 1,-1 1-351,-4-1 0,2 4-836,-6-5 0,4 6 21,-4-6 0,4 6-76,-4-6 1,-1 6 41,-4-6 0,4 7-172,1-1 0,-1 1 54,-4-2 1,5 4 44,-1-4 0,7 4 187,-2 1 1,-1-1 143,2-4 0,-1 9-66,5-4 1,1 4 71,-1-4 0,5 0 610,0 1-41,7-1 0,-3 0 197,6 0 1,0 6 1117,0-1-976,0 0 0,1 0 850,4 0-1365,3 7 1,7-3-581,0 6 0,-1 0-509,1 0 0,1 1-120,4 4 0,-4 3 129,4 7 0,3 0-159,1-1 0,-1 1-52,2 0 1,-3 6 273,3 4 0,3-3 524,-4 3 0,4 4 659,1 6 1,-1 1 278,-3-2 0,2-2 31,-2 8 0,1-3-340,-1 2 1,-3 4 120,-2-4 1,-4 4 37,4 1 1,-4 0-116,-1 0 0,-5 0 137,0 0 1,-6-5-50,6 0 0,-6 1-3,0 4 1,-2-7 59,-2-2 1,0-4-18,0-2 1,0 0-97,0 1 0,0-7-96,0-4 1,-2 3 11,-2-3 1,-5 1-564,-5-6 0,-1 1-188,0 0 1,1-5-327,-1-1 0,-1 0-200,-4 0 0,2 3-128,-7-7 1,1 5-101,-5-6 0,-2 6-77,-4-5 0,3 5-8,-8-5 1,1 5 327,-5-5 0,-5 6 281,0-1 0,-5-2-26,5 2 1,5-5 214,5 4 0,1-4 94,-1 5 1,3-5 93,7 5 0,1-7-47,4 2 0,-3 2-23,8-3 1,-1 1 313,6-5 1,-1 7 0,0 1-1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1:00.515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750 1 7665,'-38'29'-474,"-4"7"-60,3 4 1,-4-3 438,-1 2 1,5-6 324,0 1 1,6-3-26,-1-1 0,1-1-111,-1 0 1,8 1-99,-4-1 1,4-1 58,-3-3 1,-1 2-5,1-2 0,6-4-16,4-1 1,-3-4-83,3-1 1,-1-1 153,5 1-219,7 0 52,-5-1 0,7-4-6,-4 0 92,3-7 124,7 4 294,0-7-365,7 0 1,-4 5 18,7 0 1,1 1 17,9-1 62,-4-3-116,12 11 0,-7-7-7,4 4 0,7 8 23,-2-3 0,2 3-112,-2-4 0,4 3 70,0 2 1,6-1-93,-6 7 1,7-1 24,-2 6 0,-1-6-33,1 1 1,-2-1 14,2 6 0,-3-1-12,-6 0 1,-1-1-18,1-3 0,-1-4-94,0-6 1,-4-2-470,-1-4 641,-6-2 0,4 0 0,-8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12.534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 1 7883,'9'6'0,"1"4"-79,2 3 89,1 2 0,-4 0 0,1-1-153,2 1 164,1-7 0,1 5-85,1-3 1,0-2 31,0 2 0,1 0-89,4 5 1,-4-1 108,3 1 1,3-5-45,-3 0 1,7-1 129,-1 6-264,-4 0 154,7-1 1,-7 3 90,4 2 0,2-2-50,-2 2 0,3 2 82,1-1 1,-4 1-48,-1-1 0,-4-4 5,4 4 0,1-2 4,4 1 1,-4-2 8,-1 2 1,-3-1 5,9 2 1,-9-4-20,8 4 0,-3-4-64,4-1 1,-4 0 12,3-1 0,-7 1-10,7 0 1,-3-1 16,4 1 1,1 0-9,3-1 1,-1 1-34,6 0 0,-5 0-8,5-1 1,-4 6-20,4-1 0,-7 1 50,3-5 1,-4-1-2,-2 1-6,1 0 29,5 6 0,-8-5-3,2 4 1,-3-2 35,3 2 1,1-2 10,-1 6 0,-4-4-50,-1 4 270,1-6-251,4 10 1,1-7 30,-1 4 1,0 1 11,1-7 1,-1 6-20,1-6 0,-1 6 21,0-5-175,1-1 140,-1-4 0,1 0-30,-1-1 1,0 6-19,1-1 1,-1 1 7,1-5 1,1-2-8,3-3 0,-1 6 0,6-6 1,-7 6 18,3-6 0,1 3-10,-2 2 0,10-1-1,-5 1 1,2 0-2,-7-1 1,-1 1 10,6 0 0,-4 0 0,4-1 0,-7 3 10,3 2 1,-3-3 0,3 4 0,1 1 148,3-1-152,-3 0-1,0 1 0,-4-5 35,7 4 1,-4 1-6,4-2 1,-6 6 5,1-5 0,-3 1-21,-2-2 0,6-2-1,-1 2 1,0-1-22,-4 2 0,-1-4-4,0 4 0,1 1-25,-1-1 1,6-1 41,-1-4 0,0 5-50,-4-1 0,-1 2 21,0-1 1,1-4-5,-1 4 1,2 1 11,3-1 1,-2 1 1,2-1 0,-3-4 0,-2 4 0,1 1 1,-1-2 0,-1 3 17,-4-3 1,4-2-19,-3 2 1,-1 2 30,5-1-28,-9 6 40,14-10 0,-12 7 2,2-3 0,4-4-14,-4 4 0,4-4 4,2-1 1,-6 0-10,1-1 1,-1 3 14,5 2-19,-6-2-55,5 4 53,-12-13 0,12 5-12,-3-3 1,-3 8-8,3 1 1,-5 1-32,4-5 41,-6-1 1,8 1-12,-6 0 1,4 1-1,-4 4 0,1-4 7,-1 4 1,-2-2-2,6 1 1,-6-3 12,2 4 0,-4-4-11,-1-1 1,-1 0 79,1 0 1,-5-2-65,0-4 88,-7 4-78,4-11-31,-1 5 14,-4-7-44,4 0-30,-6 6 53,0-4-27,0 4 13,0 1 0,2-1 15,3 4 4,-4 3 1,8-5 14,-4 7 1,-4-5-17,4 0 0,-2-2 14,2 2 2,-3 3 0,6-5 3,-3 7 1,-3-6 23,2 1 4,-2 0-31,-2 5 54,7-7 13,-6 5-43,6-5 1,-6 2 41,4 0-54,-3-7-1,4 3 0,-6-4-34,0 3 36,0-3-117,0 4 108,-6-6-3,4 0 0,-6 0-4,3 0-6,4 0 0,-6 0-2,1 0 0,2 0-7,-6 0 11,7 0 0,-5 5-6,3 0 4,4 0 0,-13-5 0,13 0 1,-12 0 0,3 0 0,2 0 6,-2 0 0,5 0-6,-5 0 0,5 0 1,-4 0-1,-1 0 1,-5 0 0,0 0-2,1 0 0,-6 0 1,0 0 1,-1-5-2,2 0 1,-3-6-6,-2 1 0,-4-2-2,4 3 1,1-4-5,-2 3 1,1-3-3,-6-2 1,3 2-9,2 3 1,2-3 16,4 3 0,2 2 10,-2-2 2,2 7 4,3-10 39,-1 11 14,7-4-14,1 6 238,7 0-421,13 0 159,-3 6-34,11-4 0,-4 9 0,2-6 0,-1 7 26,7-2-71,-1 3 55,6-5 0,-4 5-2,3-3-18,-3 3 14,10 1 0,-6-4 17,-1 0 1,7 0-14,3 4 0,2 0 59,-2-5 0,4 3-44,-4-7 0,2 4 1,-2-4 0,2 0-9,-7-5 0,5 5 2,-4 0 1,2 0-11,-7-5 0,2 0-2,-7 0 0,-4 0-35,-1 0 0,-1-2 40,-4-3 1,1 2-75,-11-7 0,0 5 32,-5-4 0,0 4-1,0-5 0,-2 0 55,-3-5 0,-4-4-5,-11-1 1,2-4 9,-6 4 0,-6-6 6,-4 2 0,-5-4 3,4-2-80,-5 1 58,2 0 0,0-6-151,4 1 0,-2 0 42,2 4 0,-5 1-64,4 0 1,1-1 77,5 1-459,-1-1 275,1 1 0,-1 0-99,1-1-89,6 1 286,2 6 0,6 2 175,1 6 0,-1 0 0,7 1 0,1-1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4.428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15 0 7092,'-6'8'-510,"4"1"714,-3-4-44,3-4 30,2 12-28,0-11 91,0 11-162,0-11-29,0 11 8,0-12 61,0 6 1,7-7-70,3 0 1,-2 0-28,2 0 1,4 5 19,6 0 1,6 0-47,-1-5 1,2 0-6,3 0 0,9 0-13,0 0 0,12 0-56,-7 0 1,3 0 87,-3 0 0,5 4-109,0 1 1,-5 2 87,-4-2 0,-6-4-126,5 4 0,-8 2 65,-1-2 0,-3 5-51,-7-6 0,-1 1 1,-4-5 0,-5 0-389,0 0 197,-7 0 15,4 0 1,-7-6 285,0-4 0,-7-3 0,-1-8 0,-7-2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5.070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89 206 8102,'0'-15'-249,"0"1"1,0 4-815,0 0 991,-6 0 0,2-3 197,-5 3-30,5 4-16,-9-1 1,10 6 82,-7-4-77,7 3 0,-5 4 12,3 3 0,3-2-48,-3 7 0,4-5-2,1 5 1,-5-1-95,0 6 109,0 0 0,5-1-64,0 1 1,0 5 56,0-1 1,0 1-55,0-5 0,0-1 28,0 1 0,0 1-87,0 4 1,5-4 46,0 4 1,6-4-7,-1-1 1,3 0 4,2-1 0,1-1 19,4-3 1,-2 2-25,6-7 1,-1-1 18,1-4 1,4 0-7,-3 0 1,1-4 4,-2-1 1,2-12-81,-6 3 0,0-6 30,-6 0 0,-1 2-8,-3-6 1,-3 4-13,-7-4 1,0 4 37,0-4 1,-2 6 24,-3-2 1,-3-1-34,-7 1 0,-4 1 79,-1 4 0,-4 5-62,4 0 0,-4 6 33,4-6 0,0 6 47,6 0 1,-1 2 77,0 2 137,1 0-135,5 0-71,3 0 1,8 2-20,2 2 0,5-2-84,5 3 0,6 2 83,-1-3 0,8 1-101,-3-5 1,4 0 42,1 0 1,-4 0-10,-1 0 0,-1 0-124,2 0 0,1 0 70,-7 0 1,1 0-103,-5 0 1,-1-5-19,1 1 25,0-8 1,-5 4 46,-1-7 1,-5 5-51,1 1 0,-10-1 172,-5-5 0,-3 0 0,-2-6 0,0-2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5.496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1 8102,'0'9'0,"0"1"0,0 0-79,0 5 1,0-6 33,0 1 1,0-5-140,0 5 10,0 0 280,0 4-64,0 1 1,0-5 142,0 0-362,7-7 93,1 4-93,7-7 157,0 0 0,-2-2-3,-4-3 0,3 2-3,-7-7 26,6 7 1,-3-9 13,7 7 1,-5-4-12,0 4 0,-1-5 2,6 5 1,0-2 2,0 3 0,-1 2-4,1-3 0,5 2 22,-1-2 0,1 3 4,-6-3 0,6 4-24,0 1 0,1 0 5,-2 0 0,-2 0-22,2 0 1,-2 5 20,-3-1 1,1 6-25,0-5 1,-1 7 30,1-3-27,0 4 1,-2 2-33,-3 0 1,-4-5-50,-6-1-242,0-5 254,0 9 1,-8-12-167,-7 4 0,-4-3 67,-6-2 0,-2-5 178,2 0 0,-9-6 0,3 3 0,-5-7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6.005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0 206 8102,'0'-8'-1389,"0"2"2133,0 6-658,7 0 0,3 0 96,9 0 0,-1 0-173,7 0 0,-6 0 0,6 0 0,4 0-16,6 0 0,1 0-6,-2 0 0,-3 0-103,3 0 0,2 0 81,-2 0 1,1 0-107,-6 0 0,-1-2 73,-4-3 0,-1 3-49,-3-2 0,-4 2 8,4 2 0,-9 0-19,-1 0 0,-2 2-71,2 2 89,-4-2 1,-6 6-28,0-3 57,0-3 1,-1 4 59,-4-6 1,2 0 19,-7 0 0,0 0 0,-5 0 0,-4 0 0,-1 0 0,-1 0 0,1 0 0,-1-1 32,-3-4 0,2 3-17,8-3 0,-4 2 55,3-2 0,-8 3 145,8-2 1,2 0 197,4-1-282,-1 4 1,-3-7 213,3 3-259,3 3 0,7-6-115,0 3 114,0 3-35,0-11-87,0 5-144,0-7 1,0 1-140,0-1 0,5 5-109,0 0 103,0 1 326,-5-6 0,7 0 0,1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6.249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45 8102,'15'6'-1900,"0"2"2566,-1 7 0,-4-5-141,0 0 1,0-2-463,4 1 1,1 3 39,0-7 0,0 5-184,-1-5 0,1-1 75,0-4 0,-1 0-104,1 0 0,0 0-152,-1 0 0,1 0 149,0 0 0,-5-6-21,-1-4 0,-4 2-138,5-2 25,-7 0 0,4-4 34,-7-1 0,0 5 43,0 0 0,-5 1 170,0-6 0,-13 0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26.407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0 30 6666,'8'6'-331,"-1"-4"256,-1 5 27,-4-7 21,11 0 0,-10 0-95,7 0 122,-7-7 0,10-8 0,-4-7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5:33.047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45 89 7261,'0'-15'-1403,"0"7"1434,0-5 168,-7 5-164,6 0 0,-6-1 120,7 5-96,0 2 58,-6-5 6,4 7 22,-4 0 0,1 2-2,0 3-96,0-3 1,5 6 52,0-3-8,0-4-210,0 6 190,0-1-125,0-4 143,0 4-72,0 1 20,0-5 180,0 4-137,0 1-36,0-6 1,0 7-53,0-3 40,0-3 13,0 5-65,0-1 44,0 2-34,0 0 1,0 1-4,0-5 0,2 3 39,2 3-110,-2 3 88,5-5 0,-2 2-10,-1 0 0,6-1-6,-5 6 0,7 0-7,-3 0 20,4-1-5,2 1 1,0-5 0,0 0 2,-1-1 2,1 6 0,5-2-1,-1-3 1,1 1 21,-6-6 1,1 5 3,0-5 0,-1 5-17,1-5 51,0 0-53,0-5 1,-1 0 0,1 0 1,0 0 1,-1 0 0,-4-5-4,0 0 5,-7-7-14,10 4 0,-11-7-2,3 1 0,-4-6-4,-1 1 0,0-3-2,0 3 0,-6 1-33,-4-7 0,2 6-7,-2-6 1,0 6-63,-4-6 100,-8 7-4,6-3 0,-5 6 37,6 0-42,0 1 38,1 6-7,-7-5 0,1 9-4,0-6 0,-4 7 8,9-2 0,2 4 16,3 1 1,1 1 3,-6 4 1,5-2 102,0 7-127,7-6 11,-4 9 14,7-12 1,0 6-58,0-1 8,0-4 0,0 6 38,0-3-104,0-3 92,0 4-2,7-6-7,-5 0-4,11 0 0,-10 0 149,7 0 3,0 0-143,4 0 0,1 0 144,0 0-112,-1 0-32,1 7 1,5-6 14,-1 4 1,1 2 33,-6-2 0,8 6-31,1-9 1,1 9 28,1-6-21,-1 6-10,-1-2 0,5 0-35,-4 1 27,4 0 0,1 5 25,1-1-61,-1 1 51,1 0-5,6 0-58,-12-1 48,10 1 1,-12 0 1,2-1 0,4 3-4,-4 2 0,-2-2-14,-3 2 0,-4-2 1,-5-3 0,3 1-37,-4 0 48,-2 6-5,0-5 1,-6 5-31,4-6 28,-3 6-44,4-4 0,-7 4-97,-4-6 1,-3 1 119,-7 4-452,0-4 266,0 5 1,1-6-48,-1 0 0,2-6-473,3 1 722,-3-7 0,-2 10 0,-7-4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30:33.992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95 2411 6774,'0'8'9830,"-5"0"-10099,1-3-653,-1-3 1070,-1 11 0,5-10 674,-4 7-296,-2-7-659,-1 10 1,-1-9 761,0 5-1933,6-5 831,-9 9 480,11-12-275,-11 6-987,10-7-929,-4 0 2065,6-7 0,2 1 968,2-4 0,-1-3-589,6 3 0,0-3-199,5-2 0,4-1-104,0-4 1,4 4-19,-4-4 0,6 2 235,-1-1 0,4-2 465,4-4 1,4-3-725,5 4 1,1 1-527,-1-1 1,8 4-31,6-5 1,-4 3 235,4-3 1,-3-1 82,3 6 1,-5-1 32,1 2 0,-2 2 27,1-2 1,4-3 25,-4 3 1,7-7 49,7 1 1,-6-3 129,6-1 1,-2 0 103,-2-1 0,5-6 69,-1-3 1,3 1-6,2-1 1,-1 0 45,1-5 0,4 0 42,0 0 1,0 0-35,-5 0 0,-2-1 23,2 1 0,4 0-138,10 0 0,-6 5-10,-4 0 0,-3 0-29,-5-5 1,4-2 74,1-3 0,-1 5-91,5 0 1,-3-1-2,-1 6 1,-5-3 37,0-2 1,-11 5 9,2-1 0,2 6 0,2-5 0,2 5 20,-1-6 1,-10 8-34,1-3 0,-7 4-12,-2 2 0,-5 0 95,0-1 0,-6 7-61,1 4 1,-7-1-19,-1 5 0,-5-3-64,4 9 0,-5-3-37,1 2 1,-8-1 594,-1 6-778,0 0 2,-1 5-1005,-2 0 132,-6 0 572,-12 0 0,3 5 311,-9 0 0,3 1 111,1-1 0,1-3-425,-1 3 0,1 1 479,-1-1 0,-1 2-73,-3-2 0,3-2 521,-3 7 1,-1-5-19,1 5 0,-5-7-157,5 2 0,-1 1-209,1-1 0,-3 5-25,-6-5 0,4 1 72,1-1 1,-5-3-279,-5 3 1,-5 1 70,1-1 0,1 0-88,-1-5 0,0 0-93,-4 0 0,-1 0 167,1 0 1,1 0-93,3 0 1,3 0 4,6 0 1,1-1-6,4-4 0,-2-2 334,6-3 0,4-3 367,5 3 1,2-3 245,-2-1 0,3-1 444,6 0 0,0 1 205,0-1 1,6 0-293,3 0 0,-2 1-45,2-1 0,0 2-205,5 3 0,-1-1-449,1 6 1,4-2-615,0 2 0,1 4-377,-1-4 0,-3 3-408,3 2 1,2 0-297,-2 0 0,6 0 420,-2 0 1,-1 0-24,2 0 1,-1 2 221,5 3 1,0 1 382,0 4 0,0 3 307,0-3 1,0 3 162,0 2 1,0 4 280,0 1 1,-1 1 134,-4-1 0,2-2 55,-6 6 0,0 1 249,-4 4 0,-5 1 296,0-1 0,-6 0 34,1 1 0,-2 1 0,-2 3 1,0-3-48,0 3 0,-5-1-145,1 1 0,-7-3-204,2 4 0,-3-4-231,-1-2 0,-1 1-255,1-1 0,-1 0-256,1 1 0,-1-6-315,1 1 0,-5-6-299,0 6 0,0-7-70,4 1 1,-1-4-212,-3-5 0,3-4-416,-3-6 0,3 0 734,2 0 1,-7 0 0,-1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09:30:35.559"/>
    </inkml:context>
    <inkml:brush xml:id="br0">
      <inkml:brushProperty name="width" value="0.22857" units="cm"/>
      <inkml:brushProperty name="height" value="0.22857" units="cm"/>
      <inkml:brushProperty name="color" value="#333333"/>
    </inkml:brush>
  </inkml:definitions>
  <inkml:trace contextRef="#ctx0" brushRef="#br0">41 897 4629,'-8'0'117,"2"0"-255,0 6 3277,5-4-2285,-5 5 1,4-7-1628,-2 0 69,2 0 185,-4 6 1345,6-4 1,0 6 426,0-3 0,2-4-769,2 4 0,-1-3-1376,6-2 1,0 0 111,5 0 0,1 0 793,3 0 0,4-2 86,10-3 1,-2-3 290,6-6 1,4-1-924,5 0 1,11-4-365,-2-1 1,3-1 759,-3 1 1,0-1 668,-1-4 0,7-1-197,3 7 0,-1-6 3,1 6 0,-5-3-106,5 3 1,-6 2-250,2-2 1,-4-2 51,-1 1 1,0 0-45,0 6 1,2-1-64,2 0 0,-2 1-79,2-1 0,-2 0 85,-2 0 0,-6 1 39,-3-1 1,-5 5-23,-4 0 0,3 6-49,-3-6 0,2 2 3,-2-2 0,1 3-115,-5 7 1,-1-5 125,-4 0 0,-6 1-38,-3 4 1,-3 0-376,-1 0-55,-1 0 82,-5 0 294,-2 0 1,-6 1 1322,0 4 0,-2-3 230,-2 3-749,-4 3 1,-5-2-26,-1 4-104,1-3 0,-1-7-562,1 0 1,-1 0 71,1 0 0,-1 0-124,1 0 0,-1 0-1158,1 0 0,-2 0 457,-3 0 1,3-5 3,-3 0 0,3-2 493,1 2 0,-4 2-148,0-7 0,-4 5 501,4-4 0,-5 1 80,5-2 1,-6-2-71,2 7 1,-2-6 146,1 1 0,-4 2-165,0-2 1,0 5-28,-4-5 0,2 7-191,2-2 0,-1-1 55,-4 1 0,4-5 39,-4 5 0,4-1-99,1 1 0,1 3 49,4-3 1,-2-1-3,6 1 0,0-5 239,4 5 0,2-6 421,3 1 1,-1 2 153,5-2 0,1 5 530,4-5 73,0 0 0,6-4-147,3-1 1,1 5-285,-1 0 1,8 6-409,-4-6 0,4 5-148,-4-5 0,5 7-538,0-2 1,5 3-262,-5 2 0,6 0 43,-2 0 1,-1 0-783,2 0 1,-2 5 149,1 0 1,4 5 410,-4-5 0,4 5 298,1-6 1,-2 8 121,-2-2 1,2 1 190,-2-1 0,-2 3 226,1-3 1,-4 1 42,5-1 1,-7 3 85,2-3 1,-3 1 135,-1-1 1,-2 3 108,-3-3 0,1 3 283,-5 2 0,-1-1 228,-4 1 1,-1 5 260,-4-1 1,-2 7-318,-7-1 0,1-2-159,-1 1 0,1 1-7,-1 4 1,1-6-177,-1-3 1,1 1-249,-1-2 1,1 6-226,-1-5 0,1-1-520,-1-4 1,5 0-173,0-1 0,5-4-52,-5 0 9,6-7 243,-3 4 0,0-7 0,-2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01:42.86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2402 662 7782,'-4'9'-759,"-2"-3"1,-8-1 359,-2 0 373,9 0 76,-6-5-203,13 0 153,0 6 84,0-4 1,-4 6 15,-6-3 225,7-3-4,-24 11-270,11-5 0,-11 2 42,7 0 1,3-7-27,7 2 1,4-2 0,-14 2-14,13-3-45,-20 4 1,24-4 31,-7 3-160,7-4 40,3 6 86,0-20 1,3 5-6,7-7 1,-3 0 18,13 5 0,-4-3 5,4-1 1,7-1-13,-7 0 0,7-1 2,3-4 0,0 4 12,0-4 1,3-1-14,7 1 0,-7-4 3,7 4 1,4-4-3,-4 4 1,0-1 9,-10 1 0,10 4-10,0-4 1,0 4-1,-10 1 0,10 1-1,0-1 0,3 5 0,-3 0 0,-7 2-7,7-1 1,3 0-2,-3 4 1,10 4-18,-10-4 1,4-2 20,-4 2 1,-7 1 1,7 4 1,3 0 10,-3 0 0,10-2 3,-10-3 0,0 3-3,-10-2 1,10-3 1,0 2 1,0-1 8,-10 1 0,0 3-11,0-3 1,0-1-13,0 1 1,0 0 10,0 5 1,-10 0-25,0 0 1,0 0 9,10 0 1,-10 6-3,0 4 0,-3-2 5,3 2 1,7-2-3,-7 2 0,3 3 5,-3-3 1,7-2 0,-7 2 1,6-5-10,4 5 0,-6-6 8,6 6 0,-7-5 3,17 5 0,-7-7-12,-3 2 0,10 2-1,0-2 0,4-1 4,-4-4 1,-4 5-3,14 0 0,-10 0 2,10-5 0,-10 0 2,10 0 0,-3 0 13,3 0 1,7 0-15,-7 0 1,-4-6 19,4-4 0,0-2-16,10 3 1,-10-4-13,0 3 0,0-3 8,10-2 0,-3 0-3,-7 1 1,7-3 17,-7-2 1,6 2 0,4-2 1,-10-3-23,0 3 0,0-1 8,10 6 0,-10-1-12,0 0 0,-3 5 7,3 1 0,3 0-2,-13 0 1,14-3-5,-4 7 0,-7-1-4,-3 1 1,3 3-11,-3-3 0,10-1 16,-10 1 1,10 0-11,-10 5 0,4 0 9,-4 0 0,-7 0-5,7 0 1,-3 0 0,3 0 0,-7 0 1,7 0 0,-3 0 22,3 0 1,-7 0 3,7 0 1,-7 5 20,-3 0 0,10 5-36,0-6 1,4 8 5,-4-2 1,-7-2-2,7 2 0,-3-5-14,3 4 0,-7-4 5,7 5 0,-7-5-2,-3 5 1,10-5-11,0 4 1,10-4-4,-10 5 0,4-5-6,-4 5 1,-4-5 14,14 5 1,-13-6-8,3 6 0,3-5 6,-3 5 0,10-7-3,-10 2 1,10 2 1,-10-2 0,0-1 1,-10-4 0,10 0 6,0 0 1,10 0 0,-10 0 1,0 0 15,-10 0 1,0 0-21,0 0 1,10 0 49,0 0 0,0-4-29,-10-1 1,0-5 2,0 5 0,10-2-24,0 3 1,0 0 0,-10-6 0,0 7-3,0-2 0,0 2-4,0-2 0,0 4 14,0-4 0,10 3-6,0 2 1,0 0-2,-10 0 1,0 0 0,0 0 0,0 2 15,0 3 0,10-4-20,0 4 0,0 2 1,-10-3 1,0 6-9,0-5 1,0 5 12,0-5 0,0 5 8,0-5 0,10 4-11,0-4 1,0 2 2,-10-2 1,0-4-4,0 4 0,0 2 6,0-2 1,4 0 1,6-5 1,-7 0 2,7 0 0,-7 1-8,-3 4 1,0-3-1,0 3 1,0-4-10,0-1 1,0 0 5,0 0 0,0 2-4,0 3 1,0-4 3,0 4 0,10-1-2,0 1 1,0-4-4,-10 4 1,0-2 0,0 2 1,0-2 5,0 7 0,0-6 28,0 0 0,0 3 63,0-2 1,0 0 7,0-5 1,0 5-312,0 0 0,0-1 165,0-4 1,0 5 41,0 0 0,-10 2 144,0-2 0,0-2-104,10 7 1,0 0-46,0 4 1,-3 1-3,-7 0 1,6-1 1,-6 1 0,4 0 4,-4-1 0,6 1 0,-6 0 0,-3 4 0,3 1 1,0 0 0,10-6 0,0 1 0,-10-5 0,0 0 0,0-2 4,10 2 1,-10 1 0,0-6 0,-3 6 50,3-1 0,6-3-49,-6-2 1,7 1 68,3-1 1,0 6-59,0-1 1,0-2 19,0 2 0,-3-5-28,-7 5 0,16 0-2,-6 4 1,7-4 3,-7 0 1,0 0-3,0 5 0,0-6-39,0 1 1,10-2 38,0 2 1,0 3-34,-10-3 0,0 3-6,0 2 1,0-2-3,0-3 0,0 3 17,0-4 0,-3 9 2,-7 2 1,3 0 6,-13-6 0,10 3-1,-10 2 1,10-1 6,-10 7 1,3-2-12,-3 1 1,-6 4 24,6-4 1,-7-1-18,-3 2 1,0-2 13,0 1 1,0 2-11,0-6 1,10 6 0,0-2 0,0-1-1,-10 2 0,0-6-1,0 6 1,0-6-1,0 6 1,-3-5-1,-7 4 0,6-4 0,-6 4 1,7-4-1,3 4 0,-3-6 0,-7 2 0,6-4 0,-19 4 0,13-1 1,-3 1-1,3-5 1,3-1-1,-13 1 0,3 0 0,-3-1 1,-3 1-1,13 0 1,-13 0-1,3-1 1,-4 1-1,4 0 1,-6-1-1,6 1 1,-7 0-1,-3-1 1,0 1-1,0 0 1,0 4 0,0 1 0,0 0 0,0-6 0,0 1-18,0 0 1,0-1 16,0 1 0,-3 5-20,-7-1 0,6 1 16,-6-5 1,-3 1 1,3 4 1,-3-4 0,3 4 0,6-4 2,-6-1 1,7-2-1,3-4 0,-3 4 3,-7-3 0,6 3 3,-6 2 1,7-5-7,3 0 0,-10-2 3,0 2 0,0 3-3,10-4 0,0 0 0,0 0 0,-3-4 0,-7 5 0,7-5 0,-7 5 0,6-5 0,4 5 0,-3-7 0,-7 2 0,3 1 9,-13-1 0,14 5-9,-4-5 1,-7 1 7,-3-1 1,3-1-7,-3 5 0,10-4 0,-10 5 1,0-5-1,-10 5 0,10-5 0,0 4 0,0 0-1,-10 0 1,10 4-2,0-3 1,0 2-5,-10-3 1,4 5 3,6-5 1,-7 0-4,7 0 1,-3-4 2,3 5 1,-7-7-3,7 2 1,3-2 5,-3 2 0,0-3 0,-10 3 0,4-3-2,6-2 1,-10 0-2,0 0 0,3 0-1,-3 0 0,-3 4 2,3 1 0,0 2 11,-10-2 0,6-4-3,4 4 0,0 2 1,0-2 0,0 1 7,0-1 1,0-3 1,0 3 1,10-4-5,0-1 1,0 0 1,-10 0 0,10 0 0,0 0 0,4-1-3,-4-4 1,-7 3 9,7-3 0,-3 2-9,3-2 0,-7 3 3,7-2 0,-7 0-4,-3-1 1,10 4-1,0-4 1,0 3-17,-10 2 0,4-5 14,6 0 1,-7 1-32,7 4 0,3-7 29,-3-3 0,10 2-35,-10-2 1,14 5 27,-4-4 0,-4 0-70,4 0 0,-10-5 60,10 5 1,-13 1-4,3-2 0,3 6 25,-3 0 1,4-3 9,-4 2 0,-7 0 68,7 5 1,3 0-85,-3 0 1,0 0 56,-10 0 1,10 0-48,0 0 1,4 0 5,-4 0 1,-7 0-24,7 0 1,-3 0-9,3 0 0,-4 0-14,14 0 0,-13 0 18,3 0 0,3 0-24,-3 0 0,10 0 27,-10 0 0,4-5-14,-4 0 0,-4-1 9,14 1 1,-13 2 3,3-7 0,-7 5 19,-3-5 1,10 7 2,0-2 0,4-3 15,-4-2 1,-7 2-30,7-2 1,7 5-15,3-5 0,-7 6 18,-3-6 0,7 0-26,3-5 1,-4 5 11,4 1 1,-3-1-4,3-5 1,7 0 2,-7 1 0,6-1-5,4 0 1,-10-1 11,0-4 1,0 4 4,10-4 0,0 3-9,0-3 0,0 2 1,0-7 1,0 7-7,0-1 1,4-2 6,6 1 0,-7-1-9,7 1 1,-3 4 5,3-4 0,-7-1-1,7 1 0,3-6-1,-3 2 1,14 1 0,-4-2 0,-4 3-1,4-3 1,-3-3 1,3 4 0,7-4-2,-7-1 0,6 4-5,4 1 0,-3-1-1,-7-4 1,7 4 2,-7 1 1,-4 4-2,4-4 0,-3 1 4,3-2 1,7-1-1,-7 7 0,3-6 1,-3 5 0,7-4-3,-7 4 0,6-4-3,4 4 0,-3-4 4,-7 4 0,7-9 2,-7 4 1,6-6-75,4 7 0,0-4 42,0-1 0,0 1 24,0 3 0,4-1-8,6 7 0,-7-6 7,7 6 0,-7-6-7,-3 5 0,0 1 41,0 4 0,10 0-31,0 1 1,0-6 25,-10 1 0,0-1-18,0 5 1,4 2 5,6 3 0,-7-3-11,7 4 1,-7-5-3,-3 0 1,0 4-25,0 0 0,10 0 25,0-4 1,0 4 4,-10 0 0,0 5-5,0-5 1,4 2-4,6-2 7,-7-3 0,10 5 1,-13-7 1,0 6 0,0-1 0,0 5 7,0-5-1,0 7-5,0-10-3,0 5 0,0-2 0,0 0 0,0 0-3,0-4-1,0-1 4,0 0 0,0 5-1,0 1 1,0 4 1,0-5-1,0 7 0,0-6 0,0 5 0,0 0-10,0-6 1,0 6-2,0-6 0,-3 6 6,-7 0 0,7-5 8,-11 1-11,14 0 16,-13-5-6,10 11 0,-11-6 4,14 3-4,0 4 2,-13-6-4,10 7 0,-11-6 0,14 4 0,0-6 1,0 3-3,0 3 0,0-6 1,0 3 1,0 4 0,0-8 0,0 5 0,0 2 0,0-6 119,0 3-111,0 3 213,0-4-196,0-1-19,0 6 5,0-6-40,-13 7 0,6 0-46,-13 0-111,14 0 102,-21 0 6,10 0 1,-13 0 45,0 0 0,10 5 19,0 0 0,4 1-3,-4-1 1,-7-2-6,7 7 1,3-5-10,-3 5 1,10-5 67,-10 5 0,10-7-15,-10 2-12,0 3 0,0-5 23,0 7-37,14-7 1,-18 6 56,14-5-53,0-2 11,-3 5-7,10-1 2,-10-4-25,-1 4-7,11 1-2,-10-6-8,-1 12 32,11-11-1,-24 11 4,11-5 0,-4 2-3,0 0 1,10-5 1,-10 5 0,10-2 6,-10 2 0,0 3 1,-10-5-3,0 7 1,10-6-2,0 1-2,0 0 0,-7 5 0,7-1 0,-3-4 37,13 0 0,-10-5-29,10 5 0,-10-5 3,10 4 0,-10-4-2,10 5 1,-10-5 0,10 5 1,-4-7-7,4 2 1,4 1-3,-14-1 1,13 2-28,-3-2 29,-7-4 0,14 8-25,-7-5 29,-7-2-4,14 5 1,-14-6 32,7 4 3,7-3-23,-10 4 0,9-6 1,-6 0 10,7 0 26,-10 0-36,-1 0-7,11 0-4,-10 0 9,-1 0-21,11 0 17,-10 0-22,-1 0 0,8 0 8,-14 0 1,10 0-7,-10 0 16,13 0 0,-20 0 65,11 0-64,-14 0 17,0 0-8,0 0-22,0 0 0,0 0 8,0 0 1,10 0-10,0 0 1,10 0-1,-10 0 13,0 0 8,-10 0-13,0 0 96,0 0-82,0 0 33,0 0-18,0 0 16,0 0-29,0 0-3,0 0-35,0 0 1,3-1 39,7-4-59,-7 3 43,11-4 1,-11 4 5,7-3-2,-7 3 1,21-4 1,-14 6 1,10-5-7,-10 0 1,10 0 7,-10 5-9,13-6-4,-20-2 1,14-2-8,-7 0 1,7 5 17,13-5 35,-14 0-24,-2-4-8,-1-1 0,-6 0-10,13 1 1,0 4 0,10 0 1,-10 5-19,0-5 21,0 1 1,6-6-10,-6 0 1,7 5 6,-7 1 0,3 0-4,-3 0 0,7-4 7,-7 3 1,3-2 0,-3 2 1,7-3-4,-7 4 1,-3 0 13,3 0-18,0-1 4,-4-5 1,11 5-22,-7 1 27,-7 5-23,14-9 1,-14 12 7,7-4-3,7 3 4,-10 2-1,-1-6 6,11 4-4,-10-5 1,9 7 29,-6 0-26,7-6 22,-10 4-23,13-4-29,0 6 22,0-7 4,0 6 1,0-6-1,-14 7 1,11 0-288,-10 0 261,-1 0-79,11 0 75,-10 7 0,3-4 4,0 7 1,-10-6 19,10 6 1,-10-5-5,10 5 0,-14 0 3,4 4 0,4 1-10,-4 0 0,0 0-12,-10-1 0,0 6 15,0-1 0,0 1 6,0-5 1,0 4-12,0 1 0,0 4 0,0-4 0,0 0 9,0-6 0,10 1 0,0 0 1,0-1 34,-10 1 0,10-2-36,0-3 1,10 1 100,-10-6-56,13 7 6,-6-11-13,13 6 24,0-7-63,0-13 1,13 3 18,7-10 1,-3 4-71,3 1 1,0-4 58,10-1 0,-10 1-16,0 4 1,0-5 3,10 1 1,0-1-1,0 5 1,-4-4 13,-6-1 0,7-1-12,-7 1 1,7 4 28,3-4 1,0-1-22,0 2 1,0-1 18,0 5 1,0-4-16,0-1 1,0 1 52,0 4 0,0-1-41,0-4 1,0 4 3,0-4 1,0 9-13,0 1 0,-10 0 0,0-5 0,0 5-3,10 1 0,-10 4 9,0-5 1,0 7-22,10-2 1,-10-2 14,0 2-12,0 0 1,10 4 7,0-4 0,-10 3 0,0-3-15,0 4-3,10 1 6,0 0 0,-10 5 10,0 0 1,-14 1 1,4-1 1,4-2-10,-4 7 130,0-7-82,-10 10 0,3-9 53,7 5-41,-7-5 19,11 9-33,-14-12 15,13 6-62,-10 0 0,14-6 49,-7 4-46,-7-3 1,14 3-22,-7-1 2,-7 1-21,24-5 0,-20 0 45,13 0 1,-10 0-54,10 0 1,-10 0 44,10 0 0,-10 0-121,10 0 0,-10 0 66,10 0 0,-10 0-242,10 0-109,0 0 61,10 0 1,-4 2-166,-6 3 1,-3 3 182,-7 7 0,-7 1-463,7 4 802,-6 3 0,-18 13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C7DC-1DDC-493D-9D1D-7D9728F60119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ABA4-9909-4C52-B0C4-AF935D4B9A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65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CABA4-9909-4C52-B0C4-AF935D4B9A4C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44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1BB25-4A4D-EF4F-8652-CFCB2398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75C7A1-E552-B047-9FCF-0EA4D6991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FEC00D-B288-744A-B412-1477289E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B06430-1A92-C141-8CFE-3224CEA5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8F93EB-490B-1346-A322-34CF8CC6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25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ADD9D-04A1-F44A-A881-7A769746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BE9401-DCB4-8440-8168-690AD1CC3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270DE2-70F7-CC4D-B5EA-34076EB3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EAB536-45A5-EE4D-9954-2D6A1523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DFBFB-7DC9-074E-B9C9-2C2F606F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06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080DAF9-5DA9-F545-8CEE-DB5A2A442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154C4A-F1E9-F44C-8E40-408C603B4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712FED-99EA-A046-A4C0-25D723CD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53791C-48D0-0E4D-BC60-C8F3FB56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689FA4-3C5C-174D-8E48-C0AEEE62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2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80A47-316E-684B-9FA9-971447AE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7E15A3-14B0-1846-8DF1-A896116AB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F34455-615B-774D-B63A-EEFB5561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99AB98-05BC-7748-8DE1-7978FA88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2905F8-0CBC-EC4B-86D2-4E1A521E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35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F4952-17A6-1241-A3E0-D229D515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149262-2B9A-FA4D-97BF-5CCB24CA8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AA922E-E3B7-EB48-AFE1-A28B56B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D5A008-006E-4346-9C82-A391CC24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F183AB-1589-1440-9D43-DB547EDF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8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75CD4-5DD7-E246-9694-4833151C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77B837-8D19-974D-976A-2FD2290BD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B2C8E3-8B16-AB4F-9BF5-0F41F3DA1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D526E-1463-EE4A-94F9-AAB7B2F8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FAB624-E435-064D-98CA-EF9E5F56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94B389-C1D5-7344-A376-5A08FE16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95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8933C-D987-D847-AD17-2973C3F7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7640C0-1AE8-BE44-9D1C-6B5CB6A14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77C630-7089-AD4A-A43C-6A4388B18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DF34A-EBD2-A34D-A84E-7AA3AA5D6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A8A02D-706F-AC4E-8A90-793D5ADC7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54F0514-B8C6-BE43-9F7A-3F33EFFF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02B41FE-78E1-CE44-804E-1CCCA8D7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F8054F-4105-6646-A96A-37093FE1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33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33016-CE98-174E-8C8D-745DB85B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FB69A8-6267-A84A-B6C8-4678EDE1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39B435-8562-AB4A-A4CD-E7E28BB1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AA403E-18EC-BA46-9785-F3E37EFA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99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ACAC05-6AFB-4144-83F7-68B717A3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4F3D48D-D051-224A-8D4D-8B6A2115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7589AC-6074-4E4D-AEB5-85EB3D34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99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07E51-423F-DC4F-A160-9328EE25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587C54-7807-A84F-B0A2-68D48C96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F1E76B-18FC-FC49-ACDC-656401EB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274EF0-D3D5-B649-9352-988E58A6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768AC6-EBCC-D54F-92A9-15FFF240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676FA2-C401-274C-8D0B-CEF20ECE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47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5F419-3407-054D-A95A-159B1E46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2508C5-619D-A347-AD7A-4CBC7F0BA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F916B6-A976-2B42-B5BC-188FE8259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9FA0B7-FB75-9B45-82BA-8FFA81D5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856126-B9AD-F44A-8923-164F2612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66EBB9-C326-4248-AC29-59AEA01E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1F4FEBC-DB55-B74C-AF10-546737CC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404726-2B1C-054F-A893-113712660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9754A5-1DAB-4B49-B64D-459314F6C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EF74-784A-AB4B-85F1-E800B5C7FD60}" type="datetimeFigureOut">
              <a:rPr lang="nl-NL" smtClean="0"/>
              <a:t>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CE8202-8873-5B47-92DB-E6C2A612E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55B340-DAF5-D447-9DA9-BCE9873FD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7D67-16CC-A349-B0FA-C5AD88731E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18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2.png"/><Relationship Id="rId18" Type="http://schemas.openxmlformats.org/officeDocument/2006/relationships/image" Target="../media/image26.png"/><Relationship Id="rId3" Type="http://schemas.openxmlformats.org/officeDocument/2006/relationships/image" Target="../media/image26.png"/><Relationship Id="rId7" Type="http://schemas.openxmlformats.org/officeDocument/2006/relationships/image" Target="../media/image290.png"/><Relationship Id="rId12" Type="http://schemas.openxmlformats.org/officeDocument/2006/relationships/customXml" Target="../ink/ink6.xml"/><Relationship Id="rId17" Type="http://schemas.openxmlformats.org/officeDocument/2006/relationships/image" Target="../media/image3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.xml"/><Relationship Id="rId11" Type="http://schemas.openxmlformats.org/officeDocument/2006/relationships/image" Target="../media/image31.png"/><Relationship Id="rId5" Type="http://schemas.openxmlformats.org/officeDocument/2006/relationships/image" Target="../media/image280.png"/><Relationship Id="rId15" Type="http://schemas.openxmlformats.org/officeDocument/2006/relationships/image" Target="../media/image33.png"/><Relationship Id="rId10" Type="http://schemas.openxmlformats.org/officeDocument/2006/relationships/customXml" Target="../ink/ink5.xml"/><Relationship Id="rId19" Type="http://schemas.openxmlformats.org/officeDocument/2006/relationships/customXml" Target="../ink/ink9.xml"/><Relationship Id="rId4" Type="http://schemas.openxmlformats.org/officeDocument/2006/relationships/customXml" Target="../ink/ink2.xml"/><Relationship Id="rId9" Type="http://schemas.openxmlformats.org/officeDocument/2006/relationships/image" Target="../media/image300.png"/><Relationship Id="rId1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50.png"/><Relationship Id="rId7" Type="http://schemas.openxmlformats.org/officeDocument/2006/relationships/image" Target="../media/image370.png"/><Relationship Id="rId12" Type="http://schemas.openxmlformats.org/officeDocument/2006/relationships/image" Target="../media/image3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2.xml"/><Relationship Id="rId11" Type="http://schemas.openxmlformats.org/officeDocument/2006/relationships/customXml" Target="../ink/ink14.xml"/><Relationship Id="rId5" Type="http://schemas.openxmlformats.org/officeDocument/2006/relationships/image" Target="../media/image360.png"/><Relationship Id="rId10" Type="http://schemas.openxmlformats.org/officeDocument/2006/relationships/image" Target="../media/image25.png"/><Relationship Id="rId4" Type="http://schemas.openxmlformats.org/officeDocument/2006/relationships/customXml" Target="../ink/ink11.xm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390.pn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7.xml"/><Relationship Id="rId11" Type="http://schemas.openxmlformats.org/officeDocument/2006/relationships/customXml" Target="../ink/ink19.xml"/><Relationship Id="rId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customXml" Target="../ink/ink16.xml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25.xml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47.png"/><Relationship Id="rId2" Type="http://schemas.openxmlformats.org/officeDocument/2006/relationships/image" Target="../media/image2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46.png"/><Relationship Id="rId4" Type="http://schemas.openxmlformats.org/officeDocument/2006/relationships/image" Target="../media/image430.png"/><Relationship Id="rId9" Type="http://schemas.openxmlformats.org/officeDocument/2006/relationships/customXml" Target="../ink/ink23.xml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9" Type="http://schemas.openxmlformats.org/officeDocument/2006/relationships/image" Target="../media/image68.png"/><Relationship Id="rId21" Type="http://schemas.openxmlformats.org/officeDocument/2006/relationships/image" Target="../media/image59.png"/><Relationship Id="rId34" Type="http://schemas.openxmlformats.org/officeDocument/2006/relationships/customXml" Target="../ink/ink43.xml"/><Relationship Id="rId42" Type="http://schemas.openxmlformats.org/officeDocument/2006/relationships/customXml" Target="../ink/ink47.xml"/><Relationship Id="rId7" Type="http://schemas.openxmlformats.org/officeDocument/2006/relationships/image" Target="../media/image52.png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29" Type="http://schemas.openxmlformats.org/officeDocument/2006/relationships/image" Target="../media/image63.png"/><Relationship Id="rId41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9.xml"/><Relationship Id="rId11" Type="http://schemas.openxmlformats.org/officeDocument/2006/relationships/image" Target="../media/image54.png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37" Type="http://schemas.openxmlformats.org/officeDocument/2006/relationships/image" Target="../media/image67.png"/><Relationship Id="rId40" Type="http://schemas.openxmlformats.org/officeDocument/2006/relationships/customXml" Target="../ink/ink46.xml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10" Type="http://schemas.openxmlformats.org/officeDocument/2006/relationships/customXml" Target="../ink/ink31.xml"/><Relationship Id="rId19" Type="http://schemas.openxmlformats.org/officeDocument/2006/relationships/image" Target="../media/image58.png"/><Relationship Id="rId31" Type="http://schemas.openxmlformats.org/officeDocument/2006/relationships/image" Target="../media/image64.png"/><Relationship Id="rId4" Type="http://schemas.openxmlformats.org/officeDocument/2006/relationships/customXml" Target="../ink/ink28.xml"/><Relationship Id="rId9" Type="http://schemas.openxmlformats.org/officeDocument/2006/relationships/image" Target="../media/image53.png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62.png"/><Relationship Id="rId30" Type="http://schemas.openxmlformats.org/officeDocument/2006/relationships/customXml" Target="../ink/ink41.xml"/><Relationship Id="rId35" Type="http://schemas.openxmlformats.org/officeDocument/2006/relationships/image" Target="../media/image66.png"/><Relationship Id="rId43" Type="http://schemas.openxmlformats.org/officeDocument/2006/relationships/image" Target="../media/image70.png"/><Relationship Id="rId8" Type="http://schemas.openxmlformats.org/officeDocument/2006/relationships/customXml" Target="../ink/ink30.xml"/><Relationship Id="rId3" Type="http://schemas.openxmlformats.org/officeDocument/2006/relationships/image" Target="../media/image50.png"/><Relationship Id="rId12" Type="http://schemas.openxmlformats.org/officeDocument/2006/relationships/customXml" Target="../ink/ink32.xml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33" Type="http://schemas.openxmlformats.org/officeDocument/2006/relationships/image" Target="../media/image65.png"/><Relationship Id="rId38" Type="http://schemas.openxmlformats.org/officeDocument/2006/relationships/customXml" Target="../ink/ink4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89.emf"/><Relationship Id="rId21" Type="http://schemas.openxmlformats.org/officeDocument/2006/relationships/image" Target="../media/image80.emf"/><Relationship Id="rId34" Type="http://schemas.openxmlformats.org/officeDocument/2006/relationships/customXml" Target="../ink/ink64.xml"/><Relationship Id="rId42" Type="http://schemas.openxmlformats.org/officeDocument/2006/relationships/customXml" Target="../ink/ink68.xml"/><Relationship Id="rId7" Type="http://schemas.openxmlformats.org/officeDocument/2006/relationships/image" Target="../media/image73.png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84.emf"/><Relationship Id="rId41" Type="http://schemas.openxmlformats.org/officeDocument/2006/relationships/image" Target="../media/image90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0.xml"/><Relationship Id="rId11" Type="http://schemas.openxmlformats.org/officeDocument/2006/relationships/image" Target="../media/image75.emf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88.emf"/><Relationship Id="rId40" Type="http://schemas.openxmlformats.org/officeDocument/2006/relationships/customXml" Target="../ink/ink67.xml"/><Relationship Id="rId5" Type="http://schemas.openxmlformats.org/officeDocument/2006/relationships/image" Target="../media/image72.png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79.emf"/><Relationship Id="rId31" Type="http://schemas.openxmlformats.org/officeDocument/2006/relationships/image" Target="../media/image85.emf"/><Relationship Id="rId4" Type="http://schemas.openxmlformats.org/officeDocument/2006/relationships/customXml" Target="../ink/ink49.xml"/><Relationship Id="rId9" Type="http://schemas.openxmlformats.org/officeDocument/2006/relationships/image" Target="../media/image74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83.emf"/><Relationship Id="rId30" Type="http://schemas.openxmlformats.org/officeDocument/2006/relationships/customXml" Target="../ink/ink62.xml"/><Relationship Id="rId35" Type="http://schemas.openxmlformats.org/officeDocument/2006/relationships/image" Target="../media/image87.emf"/><Relationship Id="rId43" Type="http://schemas.openxmlformats.org/officeDocument/2006/relationships/image" Target="../media/image91.emf"/><Relationship Id="rId8" Type="http://schemas.openxmlformats.org/officeDocument/2006/relationships/customXml" Target="../ink/ink51.xml"/><Relationship Id="rId3" Type="http://schemas.openxmlformats.org/officeDocument/2006/relationships/image" Target="../media/image71.png"/><Relationship Id="rId12" Type="http://schemas.openxmlformats.org/officeDocument/2006/relationships/customXml" Target="../ink/ink53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33" Type="http://schemas.openxmlformats.org/officeDocument/2006/relationships/image" Target="../media/image86.emf"/><Relationship Id="rId38" Type="http://schemas.openxmlformats.org/officeDocument/2006/relationships/customXml" Target="../ink/ink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0F6424-5505-435E-B5BB-E393EA05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A89D05E-709E-492D-B3F4-FAEAEDF4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389" y="2357330"/>
            <a:ext cx="9278993" cy="2450975"/>
          </a:xfrm>
        </p:spPr>
        <p:txBody>
          <a:bodyPr>
            <a:normAutofit/>
          </a:bodyPr>
          <a:lstStyle/>
          <a:p>
            <a:r>
              <a:rPr lang="nl-NL" sz="7200" b="1" dirty="0"/>
              <a:t>IBM   BG21    </a:t>
            </a:r>
            <a:br>
              <a:rPr lang="nl-NL" sz="7200" b="1" dirty="0"/>
            </a:br>
            <a:r>
              <a:rPr lang="nl-NL" sz="4900" dirty="0"/>
              <a:t>Je eigen voortgang zichtbaar maken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12773DB-FE0D-442F-8475-139F93905A09}"/>
              </a:ext>
            </a:extLst>
          </p:cNvPr>
          <p:cNvSpPr txBox="1">
            <a:spLocks/>
          </p:cNvSpPr>
          <p:nvPr/>
        </p:nvSpPr>
        <p:spPr>
          <a:xfrm>
            <a:off x="1303389" y="5804898"/>
            <a:ext cx="2106202" cy="54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40416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C92CD-DDF7-464A-9365-348644D2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00" y="-56404"/>
            <a:ext cx="7954929" cy="1754326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0000"/>
                </a:solidFill>
              </a:rPr>
              <a:t>3.3 Ontwikkelboom </a:t>
            </a:r>
            <a:br>
              <a:rPr lang="nl-NL" sz="3600" dirty="0">
                <a:solidFill>
                  <a:srgbClr val="000000"/>
                </a:solidFill>
              </a:rPr>
            </a:br>
            <a:r>
              <a:rPr lang="nl-NL" sz="3600" dirty="0">
                <a:solidFill>
                  <a:srgbClr val="000000"/>
                </a:solidFill>
              </a:rPr>
              <a:t>       Persoonlijke ontwikkeling in drie delen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11B71E5F-A1B1-424A-B58A-6351C4820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r="11122" b="3"/>
          <a:stretch/>
        </p:blipFill>
        <p:spPr>
          <a:xfrm>
            <a:off x="1932246" y="2364427"/>
            <a:ext cx="2104633" cy="2421886"/>
          </a:xfrm>
          <a:prstGeom prst="rect">
            <a:avLst/>
          </a:prstGeom>
        </p:spPr>
      </p:pic>
      <p:pic>
        <p:nvPicPr>
          <p:cNvPr id="9" name="Afbeelding 6">
            <a:extLst>
              <a:ext uri="{FF2B5EF4-FFF2-40B4-BE49-F238E27FC236}">
                <a16:creationId xmlns:a16="http://schemas.microsoft.com/office/drawing/2014/main" id="{7D6A5231-716B-CD44-A734-85CB6F546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t="9622" r="20535" b="13978"/>
          <a:stretch/>
        </p:blipFill>
        <p:spPr>
          <a:xfrm>
            <a:off x="8193932" y="477419"/>
            <a:ext cx="3745532" cy="43088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DD62AAC-0370-2648-B6AF-1BB228AAF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8366" r="20454" b="12471"/>
          <a:stretch/>
        </p:blipFill>
        <p:spPr>
          <a:xfrm>
            <a:off x="4566165" y="1316245"/>
            <a:ext cx="2774790" cy="338216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96B1175-850B-2744-A1E1-D1D8093C4A2C}"/>
              </a:ext>
            </a:extLst>
          </p:cNvPr>
          <p:cNvSpPr txBox="1"/>
          <p:nvPr/>
        </p:nvSpPr>
        <p:spPr>
          <a:xfrm>
            <a:off x="801677" y="4282915"/>
            <a:ext cx="2261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Deel 1: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Schrijf een reflectie over het afgelopen schooljaar. Maak een start met jouw ervaring tot nu toe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0E6D448B-87D1-9540-967B-67B8F1AC1347}"/>
              </a:ext>
            </a:extLst>
          </p:cNvPr>
          <p:cNvSpPr txBox="1">
            <a:spLocks/>
          </p:cNvSpPr>
          <p:nvPr/>
        </p:nvSpPr>
        <p:spPr>
          <a:xfrm>
            <a:off x="3592102" y="4493573"/>
            <a:ext cx="5183188" cy="1887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Deel 2: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Kies twee kernkwaliteiten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 ieder kernkwadrant beschrijf je een aantal voorbeelden hoe deze terug komen in je dagelijkse praktijk/ leven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324F9EC-BDDC-B543-A3FE-ECBA14A031AD}"/>
              </a:ext>
            </a:extLst>
          </p:cNvPr>
          <p:cNvSpPr txBox="1"/>
          <p:nvPr/>
        </p:nvSpPr>
        <p:spPr>
          <a:xfrm>
            <a:off x="9304575" y="4698413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Deel 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Vooruitblik komend schooljaar</a:t>
            </a:r>
          </a:p>
        </p:txBody>
      </p:sp>
    </p:spTree>
    <p:extLst>
      <p:ext uri="{BB962C8B-B14F-4D97-AF65-F5344CB8AC3E}">
        <p14:creationId xmlns:p14="http://schemas.microsoft.com/office/powerpoint/2010/main" val="186495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E7347C-DA67-4A91-A558-6918D6691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70" y="2156383"/>
            <a:ext cx="595574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1: 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Reflectie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schooljaar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3478A6-19CA-4B9A-92CE-CDA530B10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2430" y="801866"/>
            <a:ext cx="6353199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0000"/>
                </a:solidFill>
              </a:rPr>
              <a:t>Overzicht</a:t>
            </a:r>
            <a:r>
              <a:rPr lang="en-US" sz="2600" dirty="0">
                <a:solidFill>
                  <a:srgbClr val="000000"/>
                </a:solidFill>
              </a:rPr>
              <a:t> van </a:t>
            </a:r>
            <a:r>
              <a:rPr lang="en-US" sz="2600" dirty="0" err="1">
                <a:solidFill>
                  <a:srgbClr val="000000"/>
                </a:solidFill>
              </a:rPr>
              <a:t>jouw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auw</a:t>
            </a:r>
            <a:r>
              <a:rPr lang="en-US" sz="2600" dirty="0">
                <a:solidFill>
                  <a:srgbClr val="000000"/>
                </a:solidFill>
              </a:rPr>
              <a:t>/</a:t>
            </a:r>
            <a:r>
              <a:rPr lang="en-US" sz="2600" dirty="0" err="1">
                <a:solidFill>
                  <a:srgbClr val="000000"/>
                </a:solidFill>
              </a:rPr>
              <a:t>wauw-momenten</a:t>
            </a:r>
            <a:endParaRPr lang="en-US" sz="2600" dirty="0">
              <a:solidFill>
                <a:srgbClr val="000000"/>
              </a:solidFill>
            </a:endParaRPr>
          </a:p>
          <a:p>
            <a:pPr algn="l"/>
            <a:r>
              <a:rPr lang="en-US" sz="2600" dirty="0">
                <a:solidFill>
                  <a:srgbClr val="000000"/>
                </a:solidFill>
              </a:rPr>
              <a:t>   -wat was </a:t>
            </a:r>
            <a:r>
              <a:rPr lang="en-US" sz="2600" dirty="0" err="1">
                <a:solidFill>
                  <a:srgbClr val="000000"/>
                </a:solidFill>
              </a:rPr>
              <a:t>leuk</a:t>
            </a:r>
            <a:r>
              <a:rPr lang="en-US" sz="2600" dirty="0">
                <a:solidFill>
                  <a:srgbClr val="000000"/>
                </a:solidFill>
              </a:rPr>
              <a:t>, wat was minder </a:t>
            </a:r>
            <a:r>
              <a:rPr lang="en-US" sz="2600" dirty="0" err="1">
                <a:solidFill>
                  <a:srgbClr val="000000"/>
                </a:solidFill>
              </a:rPr>
              <a:t>leuk</a:t>
            </a:r>
            <a:endParaRPr lang="en-US" sz="2600" dirty="0">
              <a:solidFill>
                <a:srgbClr val="000000"/>
              </a:solidFill>
            </a:endParaRPr>
          </a:p>
          <a:p>
            <a:pPr algn="l"/>
            <a:r>
              <a:rPr lang="en-US" sz="2600" dirty="0">
                <a:solidFill>
                  <a:srgbClr val="000000"/>
                </a:solidFill>
              </a:rPr>
              <a:t>   -</a:t>
            </a:r>
            <a:r>
              <a:rPr lang="en-US" sz="2600" dirty="0" err="1">
                <a:solidFill>
                  <a:srgbClr val="000000"/>
                </a:solidFill>
              </a:rPr>
              <a:t>waarom</a:t>
            </a:r>
            <a:r>
              <a:rPr lang="en-US" sz="2600" dirty="0">
                <a:solidFill>
                  <a:srgbClr val="000000"/>
                </a:solidFill>
              </a:rPr>
              <a:t> (</a:t>
            </a:r>
            <a:r>
              <a:rPr lang="en-US" sz="2600" dirty="0" err="1">
                <a:solidFill>
                  <a:srgbClr val="000000"/>
                </a:solidFill>
              </a:rPr>
              <a:t>korte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motivatie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</a:p>
          <a:p>
            <a:pPr algn="l"/>
            <a:endParaRPr lang="en-US" sz="26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Je bepaalt </a:t>
            </a:r>
            <a:r>
              <a:rPr lang="en-US" sz="2600" dirty="0" err="1">
                <a:solidFill>
                  <a:srgbClr val="000000"/>
                </a:solidFill>
              </a:rPr>
              <a:t>zelf</a:t>
            </a:r>
            <a:r>
              <a:rPr lang="en-US" sz="2600" dirty="0">
                <a:solidFill>
                  <a:srgbClr val="000000"/>
                </a:solidFill>
              </a:rPr>
              <a:t> hoe je </a:t>
            </a:r>
            <a:r>
              <a:rPr lang="en-US" sz="2600" dirty="0" err="1">
                <a:solidFill>
                  <a:srgbClr val="000000"/>
                </a:solidFill>
              </a:rPr>
              <a:t>dit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uitwerkt</a:t>
            </a:r>
            <a:r>
              <a:rPr lang="en-US" sz="2600" dirty="0">
                <a:solidFill>
                  <a:srgbClr val="000000"/>
                </a:solidFill>
              </a:rPr>
              <a:t>: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Geschreven  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Poster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Vlog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Tijdslijn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0C95BB6-55EE-5746-923D-A4CB84189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13424" b="-1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Afbeelding 10">
            <a:extLst>
              <a:ext uri="{FF2B5EF4-FFF2-40B4-BE49-F238E27FC236}">
                <a16:creationId xmlns:a16="http://schemas.microsoft.com/office/drawing/2014/main" id="{789D3644-E6CF-CA41-8747-1EBB9DEFD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0" y="2219902"/>
            <a:ext cx="4305922" cy="4286699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E10935D-8B3B-4F48-A876-C95C3D9EED5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32045" y="505562"/>
            <a:ext cx="3576058" cy="1442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100" dirty="0">
                <a:solidFill>
                  <a:srgbClr val="000000"/>
                </a:solidFill>
              </a:rPr>
              <a:t>Deel 2: Kernkwadrant</a:t>
            </a:r>
          </a:p>
        </p:txBody>
      </p:sp>
    </p:spTree>
    <p:extLst>
      <p:ext uri="{BB962C8B-B14F-4D97-AF65-F5344CB8AC3E}">
        <p14:creationId xmlns:p14="http://schemas.microsoft.com/office/powerpoint/2010/main" val="346862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9F3EA55-10C9-1942-A9DE-721D8481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Kernkwaliteit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47DB8A-0BB9-7240-B738-A01BDDD95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401" y="2990866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Een bijzondere kwaliteit waarvan je zelf zegt</a:t>
            </a:r>
          </a:p>
          <a:p>
            <a:pPr marL="0" indent="0">
              <a:buNone/>
            </a:pPr>
            <a:r>
              <a:rPr lang="nl-NL" dirty="0"/>
              <a:t>‘Dat kan toch iedereen’??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A839C6BA-E7AC-204A-AB45-61F7F940DDA9}"/>
              </a:ext>
            </a:extLst>
          </p:cNvPr>
          <p:cNvGrpSpPr/>
          <p:nvPr/>
        </p:nvGrpSpPr>
        <p:grpSpPr>
          <a:xfrm>
            <a:off x="2216893" y="1333373"/>
            <a:ext cx="561240" cy="1016280"/>
            <a:chOff x="2216893" y="1333373"/>
            <a:chExt cx="56124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C41555D2-3667-9742-8DBD-A35DF92366E0}"/>
                    </a:ext>
                  </a:extLst>
                </p14:cNvPr>
                <p14:cNvContentPartPr/>
                <p14:nvPr/>
              </p14:nvContentPartPr>
              <p14:xfrm>
                <a:off x="2407693" y="1333373"/>
                <a:ext cx="100800" cy="89460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C41555D2-3667-9742-8DBD-A35DF92366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76733" y="1302773"/>
                  <a:ext cx="16236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CB2C9F9F-4614-C24E-82C3-88A26FD15070}"/>
                    </a:ext>
                  </a:extLst>
                </p14:cNvPr>
                <p14:cNvContentPartPr/>
                <p14:nvPr/>
              </p14:nvContentPartPr>
              <p14:xfrm>
                <a:off x="2216893" y="2063453"/>
                <a:ext cx="561240" cy="28620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CB2C9F9F-4614-C24E-82C3-88A26FD150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6293" y="2032853"/>
                  <a:ext cx="62280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ADE6318A-C5DE-0C4B-BDB2-3332D8F26902}"/>
              </a:ext>
            </a:extLst>
          </p:cNvPr>
          <p:cNvGrpSpPr/>
          <p:nvPr/>
        </p:nvGrpSpPr>
        <p:grpSpPr>
          <a:xfrm>
            <a:off x="2393350" y="4356634"/>
            <a:ext cx="534960" cy="1064160"/>
            <a:chOff x="2232733" y="3063533"/>
            <a:chExt cx="534960" cy="10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F8D76C11-5924-F044-8D0D-4FE55C0E499A}"/>
                    </a:ext>
                  </a:extLst>
                </p14:cNvPr>
                <p14:cNvContentPartPr/>
                <p14:nvPr/>
              </p14:nvContentPartPr>
              <p14:xfrm>
                <a:off x="2423533" y="3063533"/>
                <a:ext cx="106200" cy="91008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F8D76C11-5924-F044-8D0D-4FE55C0E49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2573" y="3032933"/>
                  <a:ext cx="167400" cy="9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B06F52F8-8716-7D4F-AB94-C0FC3A02809E}"/>
                    </a:ext>
                  </a:extLst>
                </p14:cNvPr>
                <p14:cNvContentPartPr/>
                <p14:nvPr/>
              </p14:nvContentPartPr>
              <p14:xfrm>
                <a:off x="2232733" y="3820253"/>
                <a:ext cx="534960" cy="30744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B06F52F8-8716-7D4F-AB94-C0FC3A0280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2133" y="3789653"/>
                  <a:ext cx="596160" cy="368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ABDA28BA-89A9-5240-8FD9-CD28502D0531}"/>
              </a:ext>
            </a:extLst>
          </p:cNvPr>
          <p:cNvSpPr txBox="1"/>
          <p:nvPr/>
        </p:nvSpPr>
        <p:spPr>
          <a:xfrm>
            <a:off x="2012773" y="554609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Komt van binnenuit!!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D1D1E39-F6E1-CC4A-A943-EAEA14483E5B}"/>
              </a:ext>
            </a:extLst>
          </p:cNvPr>
          <p:cNvSpPr txBox="1"/>
          <p:nvPr/>
        </p:nvSpPr>
        <p:spPr>
          <a:xfrm>
            <a:off x="8229600" y="98544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ik bij anderen vanzelfsprekend verwacht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92D54F1-1B7B-684A-9845-A400518C2643}"/>
              </a:ext>
            </a:extLst>
          </p:cNvPr>
          <p:cNvSpPr txBox="1"/>
          <p:nvPr/>
        </p:nvSpPr>
        <p:spPr>
          <a:xfrm>
            <a:off x="7402672" y="340608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anderen in mij waarderen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788D39F-5D76-2546-B5C6-2F708720E8C5}"/>
              </a:ext>
            </a:extLst>
          </p:cNvPr>
          <p:cNvSpPr txBox="1"/>
          <p:nvPr/>
        </p:nvSpPr>
        <p:spPr>
          <a:xfrm>
            <a:off x="7935394" y="43566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ik in mezelf gewoon vind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94D46C6E-0364-B14C-B7A9-BA2AC03818ED}"/>
                  </a:ext>
                </a:extLst>
              </p14:cNvPr>
              <p14:cNvContentPartPr/>
              <p14:nvPr/>
            </p14:nvContentPartPr>
            <p14:xfrm>
              <a:off x="3841573" y="2227973"/>
              <a:ext cx="2264112" cy="3684589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94D46C6E-0364-B14C-B7A9-BA2AC03818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0538" y="2186929"/>
                <a:ext cx="2346182" cy="3766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39BFCAAC-0AE4-FF48-B162-03741C145DCF}"/>
                  </a:ext>
                </a:extLst>
              </p14:cNvPr>
              <p14:cNvContentPartPr/>
              <p14:nvPr/>
            </p14:nvContentPartPr>
            <p14:xfrm>
              <a:off x="6270493" y="1539653"/>
              <a:ext cx="1720080" cy="577080"/>
            </p14:xfrm>
          </p:contentPart>
        </mc:Choice>
        <mc:Fallback xmlns=""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39BFCAAC-0AE4-FF48-B162-03741C145D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9453" y="1498613"/>
                <a:ext cx="1802160" cy="65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ep 30">
            <a:extLst>
              <a:ext uri="{FF2B5EF4-FFF2-40B4-BE49-F238E27FC236}">
                <a16:creationId xmlns:a16="http://schemas.microsoft.com/office/drawing/2014/main" id="{90725E0C-E2D0-BF4D-BF04-C5E5B876BDEE}"/>
              </a:ext>
            </a:extLst>
          </p:cNvPr>
          <p:cNvGrpSpPr/>
          <p:nvPr/>
        </p:nvGrpSpPr>
        <p:grpSpPr>
          <a:xfrm>
            <a:off x="6328813" y="3868133"/>
            <a:ext cx="1545575" cy="1677960"/>
            <a:chOff x="6328813" y="3868133"/>
            <a:chExt cx="1683000" cy="167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38FE83E8-F75E-F94D-9BE8-8B62295F83A0}"/>
                    </a:ext>
                  </a:extLst>
                </p14:cNvPr>
                <p14:cNvContentPartPr/>
                <p14:nvPr/>
              </p14:nvContentPartPr>
              <p14:xfrm>
                <a:off x="6466333" y="4640693"/>
                <a:ext cx="1545480" cy="90540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38FE83E8-F75E-F94D-9BE8-8B62295F83A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21650" y="4599653"/>
                  <a:ext cx="1634454" cy="9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A310DC6E-9035-7249-8612-11023751E18F}"/>
                    </a:ext>
                  </a:extLst>
                </p14:cNvPr>
                <p14:cNvContentPartPr/>
                <p14:nvPr/>
              </p14:nvContentPartPr>
              <p14:xfrm>
                <a:off x="6328813" y="3868133"/>
                <a:ext cx="857520" cy="33912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A310DC6E-9035-7249-8612-11023751E1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4134" y="3827093"/>
                  <a:ext cx="946486" cy="420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Afbeelding 10">
            <a:extLst>
              <a:ext uri="{FF2B5EF4-FFF2-40B4-BE49-F238E27FC236}">
                <a16:creationId xmlns:a16="http://schemas.microsoft.com/office/drawing/2014/main" id="{FE4450B1-611A-AA43-8286-DE47826F97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94" y="2151888"/>
            <a:ext cx="2064582" cy="205536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88511E1-9925-2141-93D5-1BB231FDDC5A}"/>
              </a:ext>
            </a:extLst>
          </p:cNvPr>
          <p:cNvSpPr txBox="1"/>
          <p:nvPr/>
        </p:nvSpPr>
        <p:spPr>
          <a:xfrm>
            <a:off x="5181600" y="22125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Voorbeeld: Bescheiden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B1D91D9-32A5-9341-98E1-2A381BE1E87C}"/>
                  </a:ext>
                </a:extLst>
              </p14:cNvPr>
              <p14:cNvContentPartPr/>
              <p14:nvPr/>
            </p14:nvContentPartPr>
            <p14:xfrm>
              <a:off x="3070453" y="54652"/>
              <a:ext cx="4709499" cy="103212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B1D91D9-32A5-9341-98E1-2A381BE1E8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39488" y="23692"/>
                <a:ext cx="4770708" cy="10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9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E4D04-3538-2B4D-943F-D6423E59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Valkuil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AB3D72-0BD4-4743-8293-EFD5DF93B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466" y="3185327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Teveel van het goede: doorschieten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‘Wees niet zo….’  </a:t>
            </a:r>
            <a:r>
              <a:rPr lang="nl-NL" sz="1400" dirty="0"/>
              <a:t>(V</a:t>
            </a:r>
            <a:r>
              <a:rPr lang="nl-NL" sz="1200" dirty="0"/>
              <a:t>ervelend gedrag)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6B13BE-924F-9440-A11B-4B213B30B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66813" y="1452332"/>
            <a:ext cx="2297187" cy="163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Wat ik in anderen bereid ben om door de vingers te zien.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A8B28C1-4166-3E48-8B21-F43DE49238E9}"/>
              </a:ext>
            </a:extLst>
          </p:cNvPr>
          <p:cNvSpPr txBox="1"/>
          <p:nvPr/>
        </p:nvSpPr>
        <p:spPr>
          <a:xfrm>
            <a:off x="7109884" y="404356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anderen mij verwijten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AB1B9B0-008D-4B4D-9E0E-5A2E34176009}"/>
              </a:ext>
            </a:extLst>
          </p:cNvPr>
          <p:cNvGrpSpPr/>
          <p:nvPr/>
        </p:nvGrpSpPr>
        <p:grpSpPr>
          <a:xfrm>
            <a:off x="3510733" y="2837700"/>
            <a:ext cx="3328920" cy="3386880"/>
            <a:chOff x="3672373" y="2005493"/>
            <a:chExt cx="3328920" cy="33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49069666-0980-E640-AE9E-E23057AF5004}"/>
                    </a:ext>
                  </a:extLst>
                </p14:cNvPr>
                <p14:cNvContentPartPr/>
                <p14:nvPr/>
              </p14:nvContentPartPr>
              <p14:xfrm>
                <a:off x="3672373" y="2005493"/>
                <a:ext cx="1593000" cy="338688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49069666-0980-E640-AE9E-E23057AF500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1333" y="1964453"/>
                  <a:ext cx="1675080" cy="34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7782774A-3781-4F44-A341-BE65258D651E}"/>
                    </a:ext>
                  </a:extLst>
                </p14:cNvPr>
                <p14:cNvContentPartPr/>
                <p14:nvPr/>
              </p14:nvContentPartPr>
              <p14:xfrm>
                <a:off x="5503333" y="3862733"/>
                <a:ext cx="1445040" cy="12744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7782774A-3781-4F44-A341-BE65258D65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2373" y="3832133"/>
                  <a:ext cx="1506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595070C2-8862-A347-8B5B-8300096B3AF2}"/>
                    </a:ext>
                  </a:extLst>
                </p14:cNvPr>
                <p14:cNvContentPartPr/>
                <p14:nvPr/>
              </p14:nvContentPartPr>
              <p14:xfrm>
                <a:off x="6678013" y="3598133"/>
                <a:ext cx="323280" cy="54000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595070C2-8862-A347-8B5B-8300096B3A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47053" y="3567533"/>
                  <a:ext cx="384480" cy="60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B747F3BD-03A5-5247-BE06-C19A30553A9F}"/>
                  </a:ext>
                </a:extLst>
              </p14:cNvPr>
              <p14:cNvContentPartPr/>
              <p14:nvPr/>
            </p14:nvContentPartPr>
            <p14:xfrm>
              <a:off x="5513773" y="2382805"/>
              <a:ext cx="2043000" cy="97344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B747F3BD-03A5-5247-BE06-C19A30553A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82813" y="2351845"/>
                <a:ext cx="2104200" cy="1034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Afbeelding 10">
            <a:extLst>
              <a:ext uri="{FF2B5EF4-FFF2-40B4-BE49-F238E27FC236}">
                <a16:creationId xmlns:a16="http://schemas.microsoft.com/office/drawing/2014/main" id="{3605266A-C762-224A-90C3-364CE88F8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3" y="4045027"/>
            <a:ext cx="2064582" cy="205536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3709E1F4-37AC-4D4F-BCF4-6A3ADEF78915}"/>
                  </a:ext>
                </a:extLst>
              </p14:cNvPr>
              <p14:cNvContentPartPr/>
              <p14:nvPr/>
            </p14:nvContentPartPr>
            <p14:xfrm>
              <a:off x="2986943" y="337880"/>
              <a:ext cx="4709499" cy="103212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3709E1F4-37AC-4D4F-BCF4-6A3ADEF7891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55978" y="306920"/>
                <a:ext cx="4770708" cy="1093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C55B6A70-5630-3E47-B46B-89BB817242E9}"/>
              </a:ext>
            </a:extLst>
          </p:cNvPr>
          <p:cNvSpPr txBox="1"/>
          <p:nvPr/>
        </p:nvSpPr>
        <p:spPr>
          <a:xfrm>
            <a:off x="5010853" y="4669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Voorbeeld: Onzichtbaar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339E9EEB-5FEC-4508-A6BB-A2D1B232CBFE}"/>
              </a:ext>
            </a:extLst>
          </p:cNvPr>
          <p:cNvSpPr/>
          <p:nvPr/>
        </p:nvSpPr>
        <p:spPr>
          <a:xfrm>
            <a:off x="10756245" y="407394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7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C4B83-3811-C44E-B585-63065259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Uitdaging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41D139-E868-1141-8ECE-44BB9BCBA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793" y="2701030"/>
            <a:ext cx="5157787" cy="290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Positief tegenovergestelde van de valkuil.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Kernkwaliteit en de uitdaging zijn elkaars tegenovergestelde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D76418-CD97-3447-B340-5014A570B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39755" y="1906733"/>
            <a:ext cx="2315633" cy="299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Wat ik in anderen bewonder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0D7C9D8-0245-E241-9922-9EF3AAA81124}"/>
              </a:ext>
            </a:extLst>
          </p:cNvPr>
          <p:cNvSpPr txBox="1"/>
          <p:nvPr/>
        </p:nvSpPr>
        <p:spPr>
          <a:xfrm>
            <a:off x="8354932" y="3645868"/>
            <a:ext cx="2914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ik in mezelf mis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5222A235-86B7-B24B-A064-ABB3576C1AF0}"/>
              </a:ext>
            </a:extLst>
          </p:cNvPr>
          <p:cNvGrpSpPr/>
          <p:nvPr/>
        </p:nvGrpSpPr>
        <p:grpSpPr>
          <a:xfrm>
            <a:off x="4654628" y="2398207"/>
            <a:ext cx="3504384" cy="3295543"/>
            <a:chOff x="4116613" y="1947173"/>
            <a:chExt cx="3504384" cy="27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EFD9E620-30F5-2A48-98C2-04F76446FB26}"/>
                    </a:ext>
                  </a:extLst>
                </p14:cNvPr>
                <p14:cNvContentPartPr/>
                <p14:nvPr/>
              </p14:nvContentPartPr>
              <p14:xfrm>
                <a:off x="4116613" y="1947173"/>
                <a:ext cx="1640880" cy="275220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EFD9E620-30F5-2A48-98C2-04F76446FB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75933" y="1906133"/>
                  <a:ext cx="1722600" cy="28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9DBB2AB4-C04A-6542-9B6A-4FBFCC5FC88F}"/>
                    </a:ext>
                  </a:extLst>
                </p14:cNvPr>
                <p14:cNvContentPartPr/>
                <p14:nvPr/>
              </p14:nvContentPartPr>
              <p14:xfrm rot="20467561">
                <a:off x="5926478" y="3538745"/>
                <a:ext cx="1614240" cy="9576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9DBB2AB4-C04A-6542-9B6A-4FBFCC5FC8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0467561">
                  <a:off x="5885438" y="3504416"/>
                  <a:ext cx="1696320" cy="164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EC38B049-04E5-6040-A277-DFE287038753}"/>
                    </a:ext>
                  </a:extLst>
                </p14:cNvPr>
                <p14:cNvContentPartPr/>
                <p14:nvPr/>
              </p14:nvContentPartPr>
              <p14:xfrm rot="21285119">
                <a:off x="7303837" y="3163858"/>
                <a:ext cx="317160" cy="49788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EC38B049-04E5-6040-A277-DFE2870387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21285119">
                  <a:off x="7262797" y="3129584"/>
                  <a:ext cx="399240" cy="5664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33EEB72A-3103-C74F-B286-10B17D3A433D}"/>
                  </a:ext>
                </a:extLst>
              </p14:cNvPr>
              <p14:cNvContentPartPr/>
              <p14:nvPr/>
            </p14:nvContentPartPr>
            <p14:xfrm rot="20905185">
              <a:off x="6048772" y="2227200"/>
              <a:ext cx="2493328" cy="786988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33EEB72A-3103-C74F-B286-10B17D3A43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20905185">
                <a:off x="6007733" y="2186159"/>
                <a:ext cx="2575407" cy="869071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Afbeelding 10">
            <a:extLst>
              <a:ext uri="{FF2B5EF4-FFF2-40B4-BE49-F238E27FC236}">
                <a16:creationId xmlns:a16="http://schemas.microsoft.com/office/drawing/2014/main" id="{15D6D941-5EE4-5D47-B7A3-79104DBB39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94" y="4464520"/>
            <a:ext cx="2245942" cy="2235916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4AE26377-2125-5D48-92AB-D24567B07682}"/>
                  </a:ext>
                </a:extLst>
              </p14:cNvPr>
              <p14:cNvContentPartPr/>
              <p14:nvPr/>
            </p14:nvContentPartPr>
            <p14:xfrm>
              <a:off x="2960909" y="211787"/>
              <a:ext cx="6048461" cy="1621756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4AE26377-2125-5D48-92AB-D24567B07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9945" y="180821"/>
                <a:ext cx="6109669" cy="168332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03B96409-C4FE-8E4A-BE1B-610DD0BFF6C0}"/>
              </a:ext>
            </a:extLst>
          </p:cNvPr>
          <p:cNvSpPr txBox="1"/>
          <p:nvPr/>
        </p:nvSpPr>
        <p:spPr>
          <a:xfrm>
            <a:off x="5791002" y="381575"/>
            <a:ext cx="2993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Profileren (nadruk leggen op/accentueren)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498E3AC3-9D71-45D4-9315-8365FCBE7A38}"/>
              </a:ext>
            </a:extLst>
          </p:cNvPr>
          <p:cNvSpPr/>
          <p:nvPr/>
        </p:nvSpPr>
        <p:spPr>
          <a:xfrm flipV="1">
            <a:off x="10951833" y="5605325"/>
            <a:ext cx="883995" cy="8875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0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0">
            <a:extLst>
              <a:ext uri="{FF2B5EF4-FFF2-40B4-BE49-F238E27FC236}">
                <a16:creationId xmlns:a16="http://schemas.microsoft.com/office/drawing/2014/main" id="{6B8A4F2A-3935-1847-AE29-878F9F9CD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39" y="3648053"/>
            <a:ext cx="2928783" cy="291570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33CEE7DE-FD7D-4B47-9075-89375D9E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Allergie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FBE827E-5EB6-E945-ADD8-0329315F7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451" y="3759555"/>
            <a:ext cx="5181600" cy="13255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 teveel van jouw eigen uitdaging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BE19E5C-1593-7D45-881E-9133A197C878}"/>
              </a:ext>
            </a:extLst>
          </p:cNvPr>
          <p:cNvSpPr txBox="1"/>
          <p:nvPr/>
        </p:nvSpPr>
        <p:spPr>
          <a:xfrm>
            <a:off x="7725750" y="2201640"/>
            <a:ext cx="220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ik in mezelf zou verafschuwen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745A3A-AAAC-DE4D-AF49-7B371FA4A425}"/>
              </a:ext>
            </a:extLst>
          </p:cNvPr>
          <p:cNvSpPr txBox="1"/>
          <p:nvPr/>
        </p:nvSpPr>
        <p:spPr>
          <a:xfrm>
            <a:off x="6442843" y="5122198"/>
            <a:ext cx="216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ik bij anderen als ‘niet leuk’ ervaar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9B40B7F5-DBB0-9540-BD75-978590F4ED71}"/>
              </a:ext>
            </a:extLst>
          </p:cNvPr>
          <p:cNvGrpSpPr/>
          <p:nvPr/>
        </p:nvGrpSpPr>
        <p:grpSpPr>
          <a:xfrm>
            <a:off x="3931833" y="2599746"/>
            <a:ext cx="4689000" cy="2840152"/>
            <a:chOff x="3920773" y="996841"/>
            <a:chExt cx="4689000" cy="28401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E6D64568-223E-D54D-B6DA-8ECD7CA92FF2}"/>
                    </a:ext>
                  </a:extLst>
                </p14:cNvPr>
                <p14:cNvContentPartPr/>
                <p14:nvPr/>
              </p14:nvContentPartPr>
              <p14:xfrm>
                <a:off x="3920773" y="1952573"/>
                <a:ext cx="1027080" cy="1355040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E6D64568-223E-D54D-B6DA-8ECD7CA92F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80093" y="1911533"/>
                  <a:ext cx="1108800" cy="14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2D8C6F57-DCF8-4A4B-9CB9-7846929BEB6B}"/>
                    </a:ext>
                  </a:extLst>
                </p14:cNvPr>
                <p14:cNvContentPartPr/>
                <p14:nvPr/>
              </p14:nvContentPartPr>
              <p14:xfrm rot="1379077">
                <a:off x="5000501" y="3027387"/>
                <a:ext cx="1295649" cy="223497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2D8C6F57-DCF8-4A4B-9CB9-7846929BEB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379077">
                  <a:off x="4959461" y="2986359"/>
                  <a:ext cx="1377730" cy="305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31C77F77-4C2C-6444-B9BF-885870E38182}"/>
                    </a:ext>
                  </a:extLst>
                </p14:cNvPr>
                <p14:cNvContentPartPr/>
                <p14:nvPr/>
              </p14:nvContentPartPr>
              <p14:xfrm rot="20643395">
                <a:off x="4963944" y="1643180"/>
                <a:ext cx="2678268" cy="73044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31C77F77-4C2C-6444-B9BF-885870E381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20643395">
                  <a:off x="4922906" y="1602160"/>
                  <a:ext cx="2759984" cy="8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1F9F24A8-3C09-A54C-BF97-E624B1F897AE}"/>
                    </a:ext>
                  </a:extLst>
                </p14:cNvPr>
                <p14:cNvContentPartPr/>
                <p14:nvPr/>
              </p14:nvContentPartPr>
              <p14:xfrm>
                <a:off x="8604013" y="1624253"/>
                <a:ext cx="5760" cy="26640"/>
              </p14:xfrm>
            </p:contentPart>
          </mc:Choice>
          <mc:Fallback xmlns=""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1F9F24A8-3C09-A54C-BF97-E624B1F897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2973" y="1583573"/>
                  <a:ext cx="87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42CBD072-10E5-4044-A884-F0FD0E1A9E23}"/>
                    </a:ext>
                  </a:extLst>
                </p14:cNvPr>
                <p14:cNvContentPartPr/>
                <p14:nvPr/>
              </p14:nvContentPartPr>
              <p14:xfrm rot="20244943">
                <a:off x="7024902" y="996841"/>
                <a:ext cx="465480" cy="61956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42CBD072-10E5-4044-A884-F0FD0E1A9E2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20244943">
                  <a:off x="6983830" y="955801"/>
                  <a:ext cx="547624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EFFBAFB9-74E1-6245-8E6D-DABFAAB01C59}"/>
                    </a:ext>
                  </a:extLst>
                </p14:cNvPr>
                <p14:cNvContentPartPr/>
                <p14:nvPr/>
              </p14:nvContentPartPr>
              <p14:xfrm rot="661013">
                <a:off x="6013036" y="3201593"/>
                <a:ext cx="249120" cy="63540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EFFBAFB9-74E1-6245-8E6D-DABFAAB01C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 rot="661013">
                  <a:off x="5971996" y="3160553"/>
                  <a:ext cx="331200" cy="71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38C7FC89-3F90-7043-850E-5CAE04564ABF}"/>
                  </a:ext>
                </a:extLst>
              </p14:cNvPr>
              <p14:cNvContentPartPr/>
              <p14:nvPr/>
            </p14:nvContentPartPr>
            <p14:xfrm>
              <a:off x="3016251" y="300398"/>
              <a:ext cx="4709499" cy="103212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38C7FC89-3F90-7043-850E-5CAE04564A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5286" y="269438"/>
                <a:ext cx="4770708" cy="10933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AB45CD12-0729-6348-9E25-DD0EFC83C1E8}"/>
              </a:ext>
            </a:extLst>
          </p:cNvPr>
          <p:cNvSpPr txBox="1"/>
          <p:nvPr/>
        </p:nvSpPr>
        <p:spPr>
          <a:xfrm>
            <a:off x="5019356" y="54210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Arrogant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0EC73EC-DB17-4656-954F-7354A1D24B7B}"/>
              </a:ext>
            </a:extLst>
          </p:cNvPr>
          <p:cNvSpPr/>
          <p:nvPr/>
        </p:nvSpPr>
        <p:spPr>
          <a:xfrm flipV="1">
            <a:off x="9254462" y="5307375"/>
            <a:ext cx="883995" cy="8875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4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A9906-5C0A-5A42-AEBC-47722C20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Voorbeeld uitgewerkt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D8F4A2-721F-204B-BEAD-58066C0C55D8}"/>
              </a:ext>
            </a:extLst>
          </p:cNvPr>
          <p:cNvSpPr txBox="1"/>
          <p:nvPr/>
        </p:nvSpPr>
        <p:spPr>
          <a:xfrm>
            <a:off x="1513088" y="265381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Kernkwaliteit: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Bescheiden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0994DE58-B236-5842-9BD2-16A5EBFCD32F}"/>
                  </a:ext>
                </a:extLst>
              </p14:cNvPr>
              <p14:cNvContentPartPr/>
              <p14:nvPr/>
            </p14:nvContentPartPr>
            <p14:xfrm flipH="1">
              <a:off x="838200" y="2460919"/>
              <a:ext cx="3622389" cy="103212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0994DE58-B236-5842-9BD2-16A5EBFCD3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596" y="2429959"/>
                <a:ext cx="3683596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EC690884-57E4-D949-87B4-2C6A02FDAB54}"/>
                  </a:ext>
                </a:extLst>
              </p14:cNvPr>
              <p14:cNvContentPartPr/>
              <p14:nvPr/>
            </p14:nvContentPartPr>
            <p14:xfrm>
              <a:off x="6096000" y="2437664"/>
              <a:ext cx="4255844" cy="103212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EC690884-57E4-D949-87B4-2C6A02FDA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5395" y="2406704"/>
                <a:ext cx="4317413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9FF0A63D-7EB3-DF46-8D17-F832716913F0}"/>
                  </a:ext>
                </a:extLst>
              </p14:cNvPr>
              <p14:cNvContentPartPr/>
              <p14:nvPr/>
            </p14:nvContentPartPr>
            <p14:xfrm flipH="1">
              <a:off x="762084" y="4841183"/>
              <a:ext cx="4374994" cy="122760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9FF0A63D-7EB3-DF46-8D17-F832716913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120" y="4810223"/>
                <a:ext cx="4436563" cy="12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EC0CC239-B0FC-8441-A289-985BBA5D0AE1}"/>
                  </a:ext>
                </a:extLst>
              </p14:cNvPr>
              <p14:cNvContentPartPr/>
              <p14:nvPr/>
            </p14:nvContentPartPr>
            <p14:xfrm>
              <a:off x="5783236" y="4580630"/>
              <a:ext cx="4805633" cy="1165454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EC0CC239-B0FC-8441-A289-985BBA5D0A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2271" y="4549666"/>
                <a:ext cx="4866842" cy="1227021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kstvak 14">
            <a:extLst>
              <a:ext uri="{FF2B5EF4-FFF2-40B4-BE49-F238E27FC236}">
                <a16:creationId xmlns:a16="http://schemas.microsoft.com/office/drawing/2014/main" id="{A2133808-A13C-1B4C-84B3-E6D3D9D49805}"/>
              </a:ext>
            </a:extLst>
          </p:cNvPr>
          <p:cNvSpPr txBox="1"/>
          <p:nvPr/>
        </p:nvSpPr>
        <p:spPr>
          <a:xfrm>
            <a:off x="7605183" y="253068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Valkuil: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Onzichtbaar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A358342-8D47-2245-B3F8-AAC258DBE4D8}"/>
              </a:ext>
            </a:extLst>
          </p:cNvPr>
          <p:cNvSpPr txBox="1"/>
          <p:nvPr/>
        </p:nvSpPr>
        <p:spPr>
          <a:xfrm>
            <a:off x="7349220" y="4680826"/>
            <a:ext cx="3450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Uitdaging: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Profileren, omgaan met allergie, zichzelf laten horen/zien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D8FB68A-594B-0548-A837-A2037DA1E0E0}"/>
              </a:ext>
            </a:extLst>
          </p:cNvPr>
          <p:cNvSpPr txBox="1"/>
          <p:nvPr/>
        </p:nvSpPr>
        <p:spPr>
          <a:xfrm>
            <a:off x="1392767" y="4954629"/>
            <a:ext cx="248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Allergie: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Arrogantie, te veel op de voorgrond door anderen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A555281-FF99-4443-BB52-64C5DB2FAB79}"/>
              </a:ext>
            </a:extLst>
          </p:cNvPr>
          <p:cNvSpPr txBox="1"/>
          <p:nvPr/>
        </p:nvSpPr>
        <p:spPr>
          <a:xfrm>
            <a:off x="4680553" y="17067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veel van het goede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DB719A-4D1F-EA43-97ED-1C6F18FEAD4E}"/>
              </a:ext>
            </a:extLst>
          </p:cNvPr>
          <p:cNvSpPr txBox="1"/>
          <p:nvPr/>
        </p:nvSpPr>
        <p:spPr>
          <a:xfrm>
            <a:off x="8783734" y="3729615"/>
            <a:ext cx="254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Positief tegenovergestelde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ACF6B91-DD7A-6444-B52F-66898F1B6F9A}"/>
              </a:ext>
            </a:extLst>
          </p:cNvPr>
          <p:cNvSpPr txBox="1"/>
          <p:nvPr/>
        </p:nvSpPr>
        <p:spPr>
          <a:xfrm>
            <a:off x="4433746" y="563207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veel van het goede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E6BE03E-882E-2E47-81A8-7B725E715AA3}"/>
              </a:ext>
            </a:extLst>
          </p:cNvPr>
          <p:cNvSpPr txBox="1"/>
          <p:nvPr/>
        </p:nvSpPr>
        <p:spPr>
          <a:xfrm>
            <a:off x="671754" y="3729615"/>
            <a:ext cx="254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Positief tegenovergestelde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D80F0EDE-6DF2-0C49-9DA5-97EC510D1D7B}"/>
                  </a:ext>
                </a:extLst>
              </p14:cNvPr>
              <p14:cNvContentPartPr/>
              <p14:nvPr/>
            </p14:nvContentPartPr>
            <p14:xfrm>
              <a:off x="4365373" y="2714333"/>
              <a:ext cx="1365480" cy="42120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D80F0EDE-6DF2-0C49-9DA5-97EC510D1D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4333" y="2673653"/>
                <a:ext cx="144756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ep 25">
            <a:extLst>
              <a:ext uri="{FF2B5EF4-FFF2-40B4-BE49-F238E27FC236}">
                <a16:creationId xmlns:a16="http://schemas.microsoft.com/office/drawing/2014/main" id="{96546DAE-2FFB-9C4A-B6FA-0C8B7309D115}"/>
              </a:ext>
            </a:extLst>
          </p:cNvPr>
          <p:cNvGrpSpPr/>
          <p:nvPr/>
        </p:nvGrpSpPr>
        <p:grpSpPr>
          <a:xfrm>
            <a:off x="8186053" y="3640613"/>
            <a:ext cx="370800" cy="714600"/>
            <a:chOff x="8186053" y="3640613"/>
            <a:chExt cx="37080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528D34B0-0960-B74D-8981-577C3316F59B}"/>
                    </a:ext>
                  </a:extLst>
                </p14:cNvPr>
                <p14:cNvContentPartPr/>
                <p14:nvPr/>
              </p14:nvContentPartPr>
              <p14:xfrm>
                <a:off x="8323573" y="3640613"/>
                <a:ext cx="47880" cy="63000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528D34B0-0960-B74D-8981-577C3316F5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92973" y="3609653"/>
                  <a:ext cx="10944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t 24">
                  <a:extLst>
                    <a:ext uri="{FF2B5EF4-FFF2-40B4-BE49-F238E27FC236}">
                      <a16:creationId xmlns:a16="http://schemas.microsoft.com/office/drawing/2014/main" id="{0CCC0EDF-5CD1-0046-A727-964A35FFC704}"/>
                    </a:ext>
                  </a:extLst>
                </p14:cNvPr>
                <p14:cNvContentPartPr/>
                <p14:nvPr/>
              </p14:nvContentPartPr>
              <p14:xfrm>
                <a:off x="8186053" y="4111493"/>
                <a:ext cx="370800" cy="243720"/>
              </p14:xfrm>
            </p:contentPart>
          </mc:Choice>
          <mc:Fallback xmlns="">
            <p:pic>
              <p:nvPicPr>
                <p:cNvPr id="25" name="Inkt 24">
                  <a:extLst>
                    <a:ext uri="{FF2B5EF4-FFF2-40B4-BE49-F238E27FC236}">
                      <a16:creationId xmlns:a16="http://schemas.microsoft.com/office/drawing/2014/main" id="{0CCC0EDF-5CD1-0046-A727-964A35FFC7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55453" y="4080893"/>
                  <a:ext cx="43200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052966D6-A1F8-7D4D-917E-B733E6538479}"/>
              </a:ext>
            </a:extLst>
          </p:cNvPr>
          <p:cNvGrpSpPr/>
          <p:nvPr/>
        </p:nvGrpSpPr>
        <p:grpSpPr>
          <a:xfrm>
            <a:off x="2518573" y="3730613"/>
            <a:ext cx="429120" cy="682920"/>
            <a:chOff x="2518573" y="3730613"/>
            <a:chExt cx="42912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E608B1A2-0403-EA46-B454-A1AB76E254B2}"/>
                    </a:ext>
                  </a:extLst>
                </p14:cNvPr>
                <p14:cNvContentPartPr/>
                <p14:nvPr/>
              </p14:nvContentPartPr>
              <p14:xfrm>
                <a:off x="2693173" y="3756893"/>
                <a:ext cx="74520" cy="65664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E608B1A2-0403-EA46-B454-A1AB76E254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62573" y="3726293"/>
                  <a:ext cx="13572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13E3527E-CD5B-DF45-B9FE-2D37CA7AF5A0}"/>
                    </a:ext>
                  </a:extLst>
                </p14:cNvPr>
                <p14:cNvContentPartPr/>
                <p14:nvPr/>
              </p14:nvContentPartPr>
              <p14:xfrm>
                <a:off x="2518573" y="3741053"/>
                <a:ext cx="164520" cy="32256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13E3527E-CD5B-DF45-B9FE-2D37CA7AF5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87973" y="3710453"/>
                  <a:ext cx="2257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93A95C6E-6B09-AE47-B17F-FF0260990390}"/>
                    </a:ext>
                  </a:extLst>
                </p14:cNvPr>
                <p14:cNvContentPartPr/>
                <p14:nvPr/>
              </p14:nvContentPartPr>
              <p14:xfrm>
                <a:off x="2751493" y="3730613"/>
                <a:ext cx="196200" cy="24372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93A95C6E-6B09-AE47-B17F-FF02609903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20893" y="3699653"/>
                  <a:ext cx="25740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CD79CFAD-5411-5D49-A9A8-D7276D3EE9B6}"/>
              </a:ext>
            </a:extLst>
          </p:cNvPr>
          <p:cNvGrpSpPr/>
          <p:nvPr/>
        </p:nvGrpSpPr>
        <p:grpSpPr>
          <a:xfrm>
            <a:off x="4508293" y="5058653"/>
            <a:ext cx="1535040" cy="577080"/>
            <a:chOff x="4508293" y="5058653"/>
            <a:chExt cx="153504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id="{FDFB15BE-78C1-E346-A556-06F2A86BE592}"/>
                    </a:ext>
                  </a:extLst>
                </p14:cNvPr>
                <p14:cNvContentPartPr/>
                <p14:nvPr/>
              </p14:nvContentPartPr>
              <p14:xfrm>
                <a:off x="4508293" y="5397413"/>
                <a:ext cx="1535040" cy="6372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FDFB15BE-78C1-E346-A556-06F2A86BE5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7693" y="5366813"/>
                  <a:ext cx="1596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22D4341A-1B80-C042-AFA9-FECC0958BC7E}"/>
                    </a:ext>
                  </a:extLst>
                </p14:cNvPr>
                <p14:cNvContentPartPr/>
                <p14:nvPr/>
              </p14:nvContentPartPr>
              <p14:xfrm>
                <a:off x="4513693" y="5058653"/>
                <a:ext cx="460800" cy="365400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22D4341A-1B80-C042-AFA9-FECC0958BC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83093" y="5028053"/>
                  <a:ext cx="5220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id="{D588A542-CC57-9B49-8388-2398D8594173}"/>
                    </a:ext>
                  </a:extLst>
                </p14:cNvPr>
                <p14:cNvContentPartPr/>
                <p14:nvPr/>
              </p14:nvContentPartPr>
              <p14:xfrm>
                <a:off x="4513693" y="5190773"/>
                <a:ext cx="333720" cy="44496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D588A542-CC57-9B49-8388-2398D85941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83093" y="5160173"/>
                  <a:ext cx="394920" cy="506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813A786B-7CCC-AC46-86F1-FD898582C295}"/>
              </a:ext>
            </a:extLst>
          </p:cNvPr>
          <p:cNvSpPr txBox="1"/>
          <p:nvPr/>
        </p:nvSpPr>
        <p:spPr>
          <a:xfrm rot="13059145" flipV="1">
            <a:off x="4293277" y="4095183"/>
            <a:ext cx="2125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Goede aanvulling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C9DF4284-613F-9E4D-A336-7C52EA480C25}"/>
                  </a:ext>
                </a:extLst>
              </p14:cNvPr>
              <p14:cNvContentPartPr/>
              <p14:nvPr/>
            </p14:nvContentPartPr>
            <p14:xfrm>
              <a:off x="4402453" y="3259373"/>
              <a:ext cx="2016360" cy="128088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C9DF4284-613F-9E4D-A336-7C52EA480C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71853" y="3228773"/>
                <a:ext cx="2077920" cy="134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ep 45">
            <a:extLst>
              <a:ext uri="{FF2B5EF4-FFF2-40B4-BE49-F238E27FC236}">
                <a16:creationId xmlns:a16="http://schemas.microsoft.com/office/drawing/2014/main" id="{2D942D46-2368-0143-A935-56D363423BEC}"/>
              </a:ext>
            </a:extLst>
          </p:cNvPr>
          <p:cNvGrpSpPr/>
          <p:nvPr/>
        </p:nvGrpSpPr>
        <p:grpSpPr>
          <a:xfrm>
            <a:off x="3000253" y="3613973"/>
            <a:ext cx="476280" cy="815400"/>
            <a:chOff x="3000253" y="3613973"/>
            <a:chExt cx="476280" cy="81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t 36">
                  <a:extLst>
                    <a:ext uri="{FF2B5EF4-FFF2-40B4-BE49-F238E27FC236}">
                      <a16:creationId xmlns:a16="http://schemas.microsoft.com/office/drawing/2014/main" id="{D12CD1EC-5F48-F746-B183-63D682184627}"/>
                    </a:ext>
                  </a:extLst>
                </p14:cNvPr>
                <p14:cNvContentPartPr/>
                <p14:nvPr/>
              </p14:nvContentPartPr>
              <p14:xfrm>
                <a:off x="3000253" y="4376093"/>
                <a:ext cx="312480" cy="53280"/>
              </p14:xfrm>
            </p:contentPart>
          </mc:Choice>
          <mc:Fallback xmlns="">
            <p:pic>
              <p:nvPicPr>
                <p:cNvPr id="37" name="Inkt 36">
                  <a:extLst>
                    <a:ext uri="{FF2B5EF4-FFF2-40B4-BE49-F238E27FC236}">
                      <a16:creationId xmlns:a16="http://schemas.microsoft.com/office/drawing/2014/main" id="{D12CD1EC-5F48-F746-B183-63D6821846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9653" y="4345493"/>
                  <a:ext cx="374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id="{66EECA33-B73A-D54F-B895-3E7C3643E38B}"/>
                    </a:ext>
                  </a:extLst>
                </p14:cNvPr>
                <p14:cNvContentPartPr/>
                <p14:nvPr/>
              </p14:nvContentPartPr>
              <p14:xfrm>
                <a:off x="3148213" y="4164413"/>
                <a:ext cx="206280" cy="17496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66EECA33-B73A-D54F-B895-3E7C3643E38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7613" y="4133813"/>
                  <a:ext cx="267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t 38">
                  <a:extLst>
                    <a:ext uri="{FF2B5EF4-FFF2-40B4-BE49-F238E27FC236}">
                      <a16:creationId xmlns:a16="http://schemas.microsoft.com/office/drawing/2014/main" id="{8ACCCB9C-8159-7A49-9E55-CAC445EE0C7D}"/>
                    </a:ext>
                  </a:extLst>
                </p14:cNvPr>
                <p14:cNvContentPartPr/>
                <p14:nvPr/>
              </p14:nvContentPartPr>
              <p14:xfrm>
                <a:off x="3121933" y="4090253"/>
                <a:ext cx="196200" cy="63720"/>
              </p14:xfrm>
            </p:contentPart>
          </mc:Choice>
          <mc:Fallback xmlns="">
            <p:pic>
              <p:nvPicPr>
                <p:cNvPr id="39" name="Inkt 38">
                  <a:extLst>
                    <a:ext uri="{FF2B5EF4-FFF2-40B4-BE49-F238E27FC236}">
                      <a16:creationId xmlns:a16="http://schemas.microsoft.com/office/drawing/2014/main" id="{8ACCCB9C-8159-7A49-9E55-CAC445EE0C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1333" y="4059653"/>
                  <a:ext cx="257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t 39">
                  <a:extLst>
                    <a:ext uri="{FF2B5EF4-FFF2-40B4-BE49-F238E27FC236}">
                      <a16:creationId xmlns:a16="http://schemas.microsoft.com/office/drawing/2014/main" id="{200495A5-16B3-964E-BAA7-0C17FDD4F28E}"/>
                    </a:ext>
                  </a:extLst>
                </p14:cNvPr>
                <p14:cNvContentPartPr/>
                <p14:nvPr/>
              </p14:nvContentPartPr>
              <p14:xfrm>
                <a:off x="3016093" y="3915653"/>
                <a:ext cx="227880" cy="74520"/>
              </p14:xfrm>
            </p:contentPart>
          </mc:Choice>
          <mc:Fallback xmlns="">
            <p:pic>
              <p:nvPicPr>
                <p:cNvPr id="40" name="Inkt 39">
                  <a:extLst>
                    <a:ext uri="{FF2B5EF4-FFF2-40B4-BE49-F238E27FC236}">
                      <a16:creationId xmlns:a16="http://schemas.microsoft.com/office/drawing/2014/main" id="{200495A5-16B3-964E-BAA7-0C17FDD4F2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85493" y="3885053"/>
                  <a:ext cx="289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t 40">
                  <a:extLst>
                    <a:ext uri="{FF2B5EF4-FFF2-40B4-BE49-F238E27FC236}">
                      <a16:creationId xmlns:a16="http://schemas.microsoft.com/office/drawing/2014/main" id="{A3F0CFF0-E0B0-0F40-90B3-BF6050D2CD11}"/>
                    </a:ext>
                  </a:extLst>
                </p14:cNvPr>
                <p14:cNvContentPartPr/>
                <p14:nvPr/>
              </p14:nvContentPartPr>
              <p14:xfrm>
                <a:off x="3143173" y="3846893"/>
                <a:ext cx="111600" cy="53280"/>
              </p14:xfrm>
            </p:contentPart>
          </mc:Choice>
          <mc:Fallback xmlns="">
            <p:pic>
              <p:nvPicPr>
                <p:cNvPr id="41" name="Inkt 40">
                  <a:extLst>
                    <a:ext uri="{FF2B5EF4-FFF2-40B4-BE49-F238E27FC236}">
                      <a16:creationId xmlns:a16="http://schemas.microsoft.com/office/drawing/2014/main" id="{A3F0CFF0-E0B0-0F40-90B3-BF6050D2CD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12213" y="3816293"/>
                  <a:ext cx="172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t 41">
                  <a:extLst>
                    <a:ext uri="{FF2B5EF4-FFF2-40B4-BE49-F238E27FC236}">
                      <a16:creationId xmlns:a16="http://schemas.microsoft.com/office/drawing/2014/main" id="{BA5F6C24-EA1E-494F-8C0C-80741849C1F8}"/>
                    </a:ext>
                  </a:extLst>
                </p14:cNvPr>
                <p14:cNvContentPartPr/>
                <p14:nvPr/>
              </p14:nvContentPartPr>
              <p14:xfrm>
                <a:off x="3111493" y="3809813"/>
                <a:ext cx="26640" cy="16200"/>
              </p14:xfrm>
            </p:contentPart>
          </mc:Choice>
          <mc:Fallback xmlns="">
            <p:pic>
              <p:nvPicPr>
                <p:cNvPr id="42" name="Inkt 41">
                  <a:extLst>
                    <a:ext uri="{FF2B5EF4-FFF2-40B4-BE49-F238E27FC236}">
                      <a16:creationId xmlns:a16="http://schemas.microsoft.com/office/drawing/2014/main" id="{BA5F6C24-EA1E-494F-8C0C-80741849C1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80533" y="3779213"/>
                  <a:ext cx="88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t 44">
                  <a:extLst>
                    <a:ext uri="{FF2B5EF4-FFF2-40B4-BE49-F238E27FC236}">
                      <a16:creationId xmlns:a16="http://schemas.microsoft.com/office/drawing/2014/main" id="{C8B5D833-EE7D-AA40-A1C1-443D1C02950D}"/>
                    </a:ext>
                  </a:extLst>
                </p14:cNvPr>
                <p14:cNvContentPartPr/>
                <p14:nvPr/>
              </p14:nvContentPartPr>
              <p14:xfrm>
                <a:off x="3148213" y="3613973"/>
                <a:ext cx="328320" cy="264960"/>
              </p14:xfrm>
            </p:contentPart>
          </mc:Choice>
          <mc:Fallback xmlns="">
            <p:pic>
              <p:nvPicPr>
                <p:cNvPr id="45" name="Inkt 44">
                  <a:extLst>
                    <a:ext uri="{FF2B5EF4-FFF2-40B4-BE49-F238E27FC236}">
                      <a16:creationId xmlns:a16="http://schemas.microsoft.com/office/drawing/2014/main" id="{C8B5D833-EE7D-AA40-A1C1-443D1C0295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17613" y="3583373"/>
                  <a:ext cx="389880" cy="32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55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A9906-5C0A-5A42-AEBC-47722C20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baseline="30000" dirty="0"/>
              <a:t>de</a:t>
            </a:r>
            <a:r>
              <a:rPr lang="nl-NL" dirty="0"/>
              <a:t> </a:t>
            </a:r>
            <a:r>
              <a:rPr lang="nl-NL" u="sng" dirty="0"/>
              <a:t>Voorbeeld uitgewerkt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D8F4A2-721F-204B-BEAD-58066C0C55D8}"/>
              </a:ext>
            </a:extLst>
          </p:cNvPr>
          <p:cNvSpPr txBox="1"/>
          <p:nvPr/>
        </p:nvSpPr>
        <p:spPr>
          <a:xfrm>
            <a:off x="1090484" y="2649378"/>
            <a:ext cx="239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Kernkwaliteit: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Perfectionistisch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0994DE58-B236-5842-9BD2-16A5EBFCD32F}"/>
                  </a:ext>
                </a:extLst>
              </p14:cNvPr>
              <p14:cNvContentPartPr/>
              <p14:nvPr/>
            </p14:nvContentPartPr>
            <p14:xfrm flipH="1">
              <a:off x="838200" y="2460919"/>
              <a:ext cx="3622389" cy="103212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0994DE58-B236-5842-9BD2-16A5EBFCD3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236" y="2429959"/>
                <a:ext cx="3683596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EC690884-57E4-D949-87B4-2C6A02FDAB54}"/>
                  </a:ext>
                </a:extLst>
              </p14:cNvPr>
              <p14:cNvContentPartPr/>
              <p14:nvPr/>
            </p14:nvContentPartPr>
            <p14:xfrm>
              <a:off x="6096000" y="2437664"/>
              <a:ext cx="4255844" cy="103212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EC690884-57E4-D949-87B4-2C6A02FDA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5035" y="2406704"/>
                <a:ext cx="4317053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9FF0A63D-7EB3-DF46-8D17-F832716913F0}"/>
                  </a:ext>
                </a:extLst>
              </p14:cNvPr>
              <p14:cNvContentPartPr/>
              <p14:nvPr/>
            </p14:nvContentPartPr>
            <p14:xfrm flipH="1">
              <a:off x="838199" y="4761735"/>
              <a:ext cx="3622389" cy="103212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9FF0A63D-7EB3-DF46-8D17-F832716913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235" y="4730775"/>
                <a:ext cx="3683596" cy="10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EC0CC239-B0FC-8441-A289-985BBA5D0AE1}"/>
                  </a:ext>
                </a:extLst>
              </p14:cNvPr>
              <p14:cNvContentPartPr/>
              <p14:nvPr/>
            </p14:nvContentPartPr>
            <p14:xfrm>
              <a:off x="5766475" y="4663342"/>
              <a:ext cx="4255844" cy="1200329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EC0CC239-B0FC-8441-A289-985BBA5D0A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5510" y="4632380"/>
                <a:ext cx="4317053" cy="1261894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kstvak 14">
            <a:extLst>
              <a:ext uri="{FF2B5EF4-FFF2-40B4-BE49-F238E27FC236}">
                <a16:creationId xmlns:a16="http://schemas.microsoft.com/office/drawing/2014/main" id="{A2133808-A13C-1B4C-84B3-E6D3D9D49805}"/>
              </a:ext>
            </a:extLst>
          </p:cNvPr>
          <p:cNvSpPr txBox="1"/>
          <p:nvPr/>
        </p:nvSpPr>
        <p:spPr>
          <a:xfrm>
            <a:off x="7605183" y="253068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Valkuil: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Alles te goed willen doen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A358342-8D47-2245-B3F8-AAC258DBE4D8}"/>
              </a:ext>
            </a:extLst>
          </p:cNvPr>
          <p:cNvSpPr txBox="1"/>
          <p:nvPr/>
        </p:nvSpPr>
        <p:spPr>
          <a:xfrm>
            <a:off x="7462476" y="4627729"/>
            <a:ext cx="2642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Uitdaging: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Fouten erkennen/leren van fouten, lat lager leggen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D8FB68A-594B-0548-A837-A2037DA1E0E0}"/>
              </a:ext>
            </a:extLst>
          </p:cNvPr>
          <p:cNvSpPr txBox="1"/>
          <p:nvPr/>
        </p:nvSpPr>
        <p:spPr>
          <a:xfrm>
            <a:off x="1350037" y="4904729"/>
            <a:ext cx="2245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Allergie: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Snel tevreden zijn door anderen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A555281-FF99-4443-BB52-64C5DB2FAB79}"/>
              </a:ext>
            </a:extLst>
          </p:cNvPr>
          <p:cNvSpPr txBox="1"/>
          <p:nvPr/>
        </p:nvSpPr>
        <p:spPr>
          <a:xfrm>
            <a:off x="4680553" y="17067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veel van het goede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DB719A-4D1F-EA43-97ED-1C6F18FEAD4E}"/>
              </a:ext>
            </a:extLst>
          </p:cNvPr>
          <p:cNvSpPr txBox="1"/>
          <p:nvPr/>
        </p:nvSpPr>
        <p:spPr>
          <a:xfrm>
            <a:off x="8783734" y="3729615"/>
            <a:ext cx="254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Positief tegenovergestelde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ACF6B91-DD7A-6444-B52F-66898F1B6F9A}"/>
              </a:ext>
            </a:extLst>
          </p:cNvPr>
          <p:cNvSpPr txBox="1"/>
          <p:nvPr/>
        </p:nvSpPr>
        <p:spPr>
          <a:xfrm>
            <a:off x="4433746" y="563207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veel van het goede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E6BE03E-882E-2E47-81A8-7B725E715AA3}"/>
              </a:ext>
            </a:extLst>
          </p:cNvPr>
          <p:cNvSpPr txBox="1"/>
          <p:nvPr/>
        </p:nvSpPr>
        <p:spPr>
          <a:xfrm>
            <a:off x="671754" y="3729615"/>
            <a:ext cx="254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Positief tegenovergestelde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D80F0EDE-6DF2-0C49-9DA5-97EC510D1D7B}"/>
                  </a:ext>
                </a:extLst>
              </p14:cNvPr>
              <p14:cNvContentPartPr/>
              <p14:nvPr/>
            </p14:nvContentPartPr>
            <p14:xfrm>
              <a:off x="4365373" y="2714333"/>
              <a:ext cx="1365480" cy="42120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D80F0EDE-6DF2-0C49-9DA5-97EC510D1D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4333" y="2673293"/>
                <a:ext cx="144756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ep 25">
            <a:extLst>
              <a:ext uri="{FF2B5EF4-FFF2-40B4-BE49-F238E27FC236}">
                <a16:creationId xmlns:a16="http://schemas.microsoft.com/office/drawing/2014/main" id="{96546DAE-2FFB-9C4A-B6FA-0C8B7309D115}"/>
              </a:ext>
            </a:extLst>
          </p:cNvPr>
          <p:cNvGrpSpPr/>
          <p:nvPr/>
        </p:nvGrpSpPr>
        <p:grpSpPr>
          <a:xfrm>
            <a:off x="8186053" y="3640613"/>
            <a:ext cx="370800" cy="714600"/>
            <a:chOff x="8186053" y="3640613"/>
            <a:chExt cx="37080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528D34B0-0960-B74D-8981-577C3316F59B}"/>
                    </a:ext>
                  </a:extLst>
                </p14:cNvPr>
                <p14:cNvContentPartPr/>
                <p14:nvPr/>
              </p14:nvContentPartPr>
              <p14:xfrm>
                <a:off x="8323573" y="3640613"/>
                <a:ext cx="47880" cy="63000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528D34B0-0960-B74D-8981-577C3316F5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92613" y="3609653"/>
                  <a:ext cx="10908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t 24">
                  <a:extLst>
                    <a:ext uri="{FF2B5EF4-FFF2-40B4-BE49-F238E27FC236}">
                      <a16:creationId xmlns:a16="http://schemas.microsoft.com/office/drawing/2014/main" id="{0CCC0EDF-5CD1-0046-A727-964A35FFC704}"/>
                    </a:ext>
                  </a:extLst>
                </p14:cNvPr>
                <p14:cNvContentPartPr/>
                <p14:nvPr/>
              </p14:nvContentPartPr>
              <p14:xfrm>
                <a:off x="8186053" y="4111493"/>
                <a:ext cx="370800" cy="243720"/>
              </p14:xfrm>
            </p:contentPart>
          </mc:Choice>
          <mc:Fallback xmlns="">
            <p:pic>
              <p:nvPicPr>
                <p:cNvPr id="25" name="Inkt 24">
                  <a:extLst>
                    <a:ext uri="{FF2B5EF4-FFF2-40B4-BE49-F238E27FC236}">
                      <a16:creationId xmlns:a16="http://schemas.microsoft.com/office/drawing/2014/main" id="{0CCC0EDF-5CD1-0046-A727-964A35FFC7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55093" y="4080579"/>
                  <a:ext cx="432000" cy="3048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052966D6-A1F8-7D4D-917E-B733E6538479}"/>
              </a:ext>
            </a:extLst>
          </p:cNvPr>
          <p:cNvGrpSpPr/>
          <p:nvPr/>
        </p:nvGrpSpPr>
        <p:grpSpPr>
          <a:xfrm>
            <a:off x="2518573" y="3730613"/>
            <a:ext cx="429120" cy="682920"/>
            <a:chOff x="2518573" y="3730613"/>
            <a:chExt cx="42912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E608B1A2-0403-EA46-B454-A1AB76E254B2}"/>
                    </a:ext>
                  </a:extLst>
                </p14:cNvPr>
                <p14:cNvContentPartPr/>
                <p14:nvPr/>
              </p14:nvContentPartPr>
              <p14:xfrm>
                <a:off x="2693173" y="3756893"/>
                <a:ext cx="74520" cy="65664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E608B1A2-0403-EA46-B454-A1AB76E254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62213" y="3725916"/>
                  <a:ext cx="135720" cy="717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13E3527E-CD5B-DF45-B9FE-2D37CA7AF5A0}"/>
                    </a:ext>
                  </a:extLst>
                </p14:cNvPr>
                <p14:cNvContentPartPr/>
                <p14:nvPr/>
              </p14:nvContentPartPr>
              <p14:xfrm>
                <a:off x="2518573" y="3741053"/>
                <a:ext cx="164520" cy="32256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13E3527E-CD5B-DF45-B9FE-2D37CA7AF5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87545" y="3710093"/>
                  <a:ext cx="225854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93A95C6E-6B09-AE47-B17F-FF0260990390}"/>
                    </a:ext>
                  </a:extLst>
                </p14:cNvPr>
                <p14:cNvContentPartPr/>
                <p14:nvPr/>
              </p14:nvContentPartPr>
              <p14:xfrm>
                <a:off x="2751493" y="3730613"/>
                <a:ext cx="196200" cy="24372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93A95C6E-6B09-AE47-B17F-FF02609903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20533" y="3699653"/>
                  <a:ext cx="2574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CD79CFAD-5411-5D49-A9A8-D7276D3EE9B6}"/>
              </a:ext>
            </a:extLst>
          </p:cNvPr>
          <p:cNvGrpSpPr/>
          <p:nvPr/>
        </p:nvGrpSpPr>
        <p:grpSpPr>
          <a:xfrm>
            <a:off x="4508293" y="5058653"/>
            <a:ext cx="1535040" cy="577080"/>
            <a:chOff x="4508293" y="5058653"/>
            <a:chExt cx="153504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id="{FDFB15BE-78C1-E346-A556-06F2A86BE592}"/>
                    </a:ext>
                  </a:extLst>
                </p14:cNvPr>
                <p14:cNvContentPartPr/>
                <p14:nvPr/>
              </p14:nvContentPartPr>
              <p14:xfrm>
                <a:off x="4508293" y="5397413"/>
                <a:ext cx="1535040" cy="6372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FDFB15BE-78C1-E346-A556-06F2A86BE5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7326" y="5366627"/>
                  <a:ext cx="1596254" cy="1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22D4341A-1B80-C042-AFA9-FECC0958BC7E}"/>
                    </a:ext>
                  </a:extLst>
                </p14:cNvPr>
                <p14:cNvContentPartPr/>
                <p14:nvPr/>
              </p14:nvContentPartPr>
              <p14:xfrm>
                <a:off x="4513693" y="5058653"/>
                <a:ext cx="460800" cy="365400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22D4341A-1B80-C042-AFA9-FECC0958BC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82733" y="5027693"/>
                  <a:ext cx="5220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id="{D588A542-CC57-9B49-8388-2398D8594173}"/>
                    </a:ext>
                  </a:extLst>
                </p14:cNvPr>
                <p14:cNvContentPartPr/>
                <p14:nvPr/>
              </p14:nvContentPartPr>
              <p14:xfrm>
                <a:off x="4513693" y="5190773"/>
                <a:ext cx="333720" cy="44496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D588A542-CC57-9B49-8388-2398D85941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82733" y="5159813"/>
                  <a:ext cx="394920" cy="506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813A786B-7CCC-AC46-86F1-FD898582C295}"/>
              </a:ext>
            </a:extLst>
          </p:cNvPr>
          <p:cNvSpPr txBox="1"/>
          <p:nvPr/>
        </p:nvSpPr>
        <p:spPr>
          <a:xfrm rot="13059145" flipV="1">
            <a:off x="4293277" y="4095183"/>
            <a:ext cx="2125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Goede aanvulling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C9DF4284-613F-9E4D-A336-7C52EA480C25}"/>
                  </a:ext>
                </a:extLst>
              </p14:cNvPr>
              <p14:cNvContentPartPr/>
              <p14:nvPr/>
            </p14:nvContentPartPr>
            <p14:xfrm>
              <a:off x="4402453" y="3259373"/>
              <a:ext cx="2016360" cy="128088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C9DF4284-613F-9E4D-A336-7C52EA480C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71493" y="3228413"/>
                <a:ext cx="2077560" cy="13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ep 45">
            <a:extLst>
              <a:ext uri="{FF2B5EF4-FFF2-40B4-BE49-F238E27FC236}">
                <a16:creationId xmlns:a16="http://schemas.microsoft.com/office/drawing/2014/main" id="{2D942D46-2368-0143-A935-56D363423BEC}"/>
              </a:ext>
            </a:extLst>
          </p:cNvPr>
          <p:cNvGrpSpPr/>
          <p:nvPr/>
        </p:nvGrpSpPr>
        <p:grpSpPr>
          <a:xfrm>
            <a:off x="3000253" y="3613973"/>
            <a:ext cx="476280" cy="815400"/>
            <a:chOff x="3000253" y="3613973"/>
            <a:chExt cx="476280" cy="81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t 36">
                  <a:extLst>
                    <a:ext uri="{FF2B5EF4-FFF2-40B4-BE49-F238E27FC236}">
                      <a16:creationId xmlns:a16="http://schemas.microsoft.com/office/drawing/2014/main" id="{D12CD1EC-5F48-F746-B183-63D682184627}"/>
                    </a:ext>
                  </a:extLst>
                </p14:cNvPr>
                <p14:cNvContentPartPr/>
                <p14:nvPr/>
              </p14:nvContentPartPr>
              <p14:xfrm>
                <a:off x="3000253" y="4376093"/>
                <a:ext cx="312480" cy="53280"/>
              </p14:xfrm>
            </p:contentPart>
          </mc:Choice>
          <mc:Fallback xmlns="">
            <p:pic>
              <p:nvPicPr>
                <p:cNvPr id="37" name="Inkt 36">
                  <a:extLst>
                    <a:ext uri="{FF2B5EF4-FFF2-40B4-BE49-F238E27FC236}">
                      <a16:creationId xmlns:a16="http://schemas.microsoft.com/office/drawing/2014/main" id="{D12CD1EC-5F48-F746-B183-63D6821846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9329" y="4345133"/>
                  <a:ext cx="37361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id="{66EECA33-B73A-D54F-B895-3E7C3643E38B}"/>
                    </a:ext>
                  </a:extLst>
                </p14:cNvPr>
                <p14:cNvContentPartPr/>
                <p14:nvPr/>
              </p14:nvContentPartPr>
              <p14:xfrm>
                <a:off x="3148213" y="4164413"/>
                <a:ext cx="206280" cy="17496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66EECA33-B73A-D54F-B895-3E7C3643E38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7253" y="4133453"/>
                  <a:ext cx="267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t 38">
                  <a:extLst>
                    <a:ext uri="{FF2B5EF4-FFF2-40B4-BE49-F238E27FC236}">
                      <a16:creationId xmlns:a16="http://schemas.microsoft.com/office/drawing/2014/main" id="{8ACCCB9C-8159-7A49-9E55-CAC445EE0C7D}"/>
                    </a:ext>
                  </a:extLst>
                </p14:cNvPr>
                <p14:cNvContentPartPr/>
                <p14:nvPr/>
              </p14:nvContentPartPr>
              <p14:xfrm>
                <a:off x="3121933" y="4090253"/>
                <a:ext cx="196200" cy="63720"/>
              </p14:xfrm>
            </p:contentPart>
          </mc:Choice>
          <mc:Fallback xmlns="">
            <p:pic>
              <p:nvPicPr>
                <p:cNvPr id="39" name="Inkt 38">
                  <a:extLst>
                    <a:ext uri="{FF2B5EF4-FFF2-40B4-BE49-F238E27FC236}">
                      <a16:creationId xmlns:a16="http://schemas.microsoft.com/office/drawing/2014/main" id="{8ACCCB9C-8159-7A49-9E55-CAC445EE0C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0973" y="4059293"/>
                  <a:ext cx="25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t 39">
                  <a:extLst>
                    <a:ext uri="{FF2B5EF4-FFF2-40B4-BE49-F238E27FC236}">
                      <a16:creationId xmlns:a16="http://schemas.microsoft.com/office/drawing/2014/main" id="{200495A5-16B3-964E-BAA7-0C17FDD4F28E}"/>
                    </a:ext>
                  </a:extLst>
                </p14:cNvPr>
                <p14:cNvContentPartPr/>
                <p14:nvPr/>
              </p14:nvContentPartPr>
              <p14:xfrm>
                <a:off x="3016093" y="3915653"/>
                <a:ext cx="227880" cy="74520"/>
              </p14:xfrm>
            </p:contentPart>
          </mc:Choice>
          <mc:Fallback xmlns="">
            <p:pic>
              <p:nvPicPr>
                <p:cNvPr id="40" name="Inkt 39">
                  <a:extLst>
                    <a:ext uri="{FF2B5EF4-FFF2-40B4-BE49-F238E27FC236}">
                      <a16:creationId xmlns:a16="http://schemas.microsoft.com/office/drawing/2014/main" id="{200495A5-16B3-964E-BAA7-0C17FDD4F2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85133" y="3884543"/>
                  <a:ext cx="289080" cy="136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t 40">
                  <a:extLst>
                    <a:ext uri="{FF2B5EF4-FFF2-40B4-BE49-F238E27FC236}">
                      <a16:creationId xmlns:a16="http://schemas.microsoft.com/office/drawing/2014/main" id="{A3F0CFF0-E0B0-0F40-90B3-BF6050D2CD11}"/>
                    </a:ext>
                  </a:extLst>
                </p14:cNvPr>
                <p14:cNvContentPartPr/>
                <p14:nvPr/>
              </p14:nvContentPartPr>
              <p14:xfrm>
                <a:off x="3143173" y="3846893"/>
                <a:ext cx="111600" cy="53280"/>
              </p14:xfrm>
            </p:contentPart>
          </mc:Choice>
          <mc:Fallback xmlns="">
            <p:pic>
              <p:nvPicPr>
                <p:cNvPr id="41" name="Inkt 40">
                  <a:extLst>
                    <a:ext uri="{FF2B5EF4-FFF2-40B4-BE49-F238E27FC236}">
                      <a16:creationId xmlns:a16="http://schemas.microsoft.com/office/drawing/2014/main" id="{A3F0CFF0-E0B0-0F40-90B3-BF6050D2CD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12213" y="3815933"/>
                  <a:ext cx="172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t 41">
                  <a:extLst>
                    <a:ext uri="{FF2B5EF4-FFF2-40B4-BE49-F238E27FC236}">
                      <a16:creationId xmlns:a16="http://schemas.microsoft.com/office/drawing/2014/main" id="{BA5F6C24-EA1E-494F-8C0C-80741849C1F8}"/>
                    </a:ext>
                  </a:extLst>
                </p14:cNvPr>
                <p14:cNvContentPartPr/>
                <p14:nvPr/>
              </p14:nvContentPartPr>
              <p14:xfrm>
                <a:off x="3111493" y="3809813"/>
                <a:ext cx="26640" cy="16200"/>
              </p14:xfrm>
            </p:contentPart>
          </mc:Choice>
          <mc:Fallback xmlns="">
            <p:pic>
              <p:nvPicPr>
                <p:cNvPr id="42" name="Inkt 41">
                  <a:extLst>
                    <a:ext uri="{FF2B5EF4-FFF2-40B4-BE49-F238E27FC236}">
                      <a16:creationId xmlns:a16="http://schemas.microsoft.com/office/drawing/2014/main" id="{BA5F6C24-EA1E-494F-8C0C-80741849C1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80946" y="3778853"/>
                  <a:ext cx="87024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t 44">
                  <a:extLst>
                    <a:ext uri="{FF2B5EF4-FFF2-40B4-BE49-F238E27FC236}">
                      <a16:creationId xmlns:a16="http://schemas.microsoft.com/office/drawing/2014/main" id="{C8B5D833-EE7D-AA40-A1C1-443D1C02950D}"/>
                    </a:ext>
                  </a:extLst>
                </p14:cNvPr>
                <p14:cNvContentPartPr/>
                <p14:nvPr/>
              </p14:nvContentPartPr>
              <p14:xfrm>
                <a:off x="3148213" y="3613973"/>
                <a:ext cx="328320" cy="264960"/>
              </p14:xfrm>
            </p:contentPart>
          </mc:Choice>
          <mc:Fallback xmlns="">
            <p:pic>
              <p:nvPicPr>
                <p:cNvPr id="45" name="Inkt 44">
                  <a:extLst>
                    <a:ext uri="{FF2B5EF4-FFF2-40B4-BE49-F238E27FC236}">
                      <a16:creationId xmlns:a16="http://schemas.microsoft.com/office/drawing/2014/main" id="{C8B5D833-EE7D-AA40-A1C1-443D1C0295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17253" y="3583013"/>
                  <a:ext cx="389520" cy="32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64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D8A861-5663-4781-87C1-DC1FAAF4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8" y="2559463"/>
            <a:ext cx="5582699" cy="17390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dirty="0" err="1"/>
              <a:t>Deel</a:t>
            </a:r>
            <a:r>
              <a:rPr lang="en-US" sz="3500" dirty="0"/>
              <a:t> 3:</a:t>
            </a:r>
            <a:br>
              <a:rPr lang="en-US" dirty="0"/>
            </a:br>
            <a:r>
              <a:rPr lang="en-US" sz="3500" dirty="0" err="1"/>
              <a:t>Vooruitblik</a:t>
            </a:r>
            <a:r>
              <a:rPr lang="en-US" sz="3500" dirty="0"/>
              <a:t> </a:t>
            </a:r>
            <a:r>
              <a:rPr lang="en-US" sz="3500" dirty="0" err="1"/>
              <a:t>volgend</a:t>
            </a:r>
            <a:r>
              <a:rPr lang="en-US" sz="3500" dirty="0"/>
              <a:t> </a:t>
            </a:r>
            <a:r>
              <a:rPr lang="en-US" sz="3500" dirty="0" err="1"/>
              <a:t>schooljaar</a:t>
            </a:r>
            <a:r>
              <a:rPr lang="en-US" sz="35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1C5452-F40B-49C9-9A8C-25E37B467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42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54EF2-6CC9-467F-9731-BC7A6B57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81" y="196274"/>
            <a:ext cx="10515600" cy="1720397"/>
          </a:xfrm>
        </p:spPr>
        <p:txBody>
          <a:bodyPr>
            <a:normAutofit/>
          </a:bodyPr>
          <a:lstStyle/>
          <a:p>
            <a:r>
              <a:rPr lang="nl-NL" b="1" dirty="0"/>
              <a:t>IBM: integraal beoordelingsmoment </a:t>
            </a:r>
            <a:br>
              <a:rPr lang="nl-NL" dirty="0"/>
            </a:br>
            <a:r>
              <a:rPr lang="nl-NL" b="1" dirty="0"/>
              <a:t>Onderdelen: </a:t>
            </a:r>
            <a:r>
              <a:rPr lang="nl-NL" i="1" dirty="0"/>
              <a:t>Wie ben ik, wat kan ik, wat wil 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18741B-ED59-416B-AFBE-0D9C18F3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81" y="224686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highlight>
                  <a:srgbClr val="FFFF00"/>
                </a:highlight>
              </a:rPr>
              <a:t>Bloem-portfolio</a:t>
            </a:r>
            <a:r>
              <a:rPr lang="nl-NL" dirty="0"/>
              <a:t> en logboek (praktijkles , + </a:t>
            </a:r>
            <a:r>
              <a:rPr lang="nl-NL" sz="2000" dirty="0"/>
              <a:t>eigen initiatieven) 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Veslag</a:t>
            </a:r>
            <a:r>
              <a:rPr lang="nl-NL" dirty="0"/>
              <a:t> talenttijd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ighlight>
                  <a:srgbClr val="FFFF00"/>
                </a:highlight>
              </a:rPr>
              <a:t>IBM</a:t>
            </a:r>
            <a:r>
              <a:rPr lang="nl-NL" dirty="0"/>
              <a:t>-portfolio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 CGI = Criteriumgericht interview (afsluiting)</a:t>
            </a:r>
          </a:p>
        </p:txBody>
      </p:sp>
      <p:pic>
        <p:nvPicPr>
          <p:cNvPr id="5" name="Graphic 4" descr="Bloem zonder steel">
            <a:extLst>
              <a:ext uri="{FF2B5EF4-FFF2-40B4-BE49-F238E27FC236}">
                <a16:creationId xmlns:a16="http://schemas.microsoft.com/office/drawing/2014/main" id="{E9AD8E49-CD49-4F39-9DBD-FB901A521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0681" y="1956775"/>
            <a:ext cx="914400" cy="914400"/>
          </a:xfrm>
          <a:prstGeom prst="rect">
            <a:avLst/>
          </a:prstGeom>
        </p:spPr>
      </p:pic>
      <p:pic>
        <p:nvPicPr>
          <p:cNvPr id="7" name="Graphic 6" descr="Dicht boek">
            <a:extLst>
              <a:ext uri="{FF2B5EF4-FFF2-40B4-BE49-F238E27FC236}">
                <a16:creationId xmlns:a16="http://schemas.microsoft.com/office/drawing/2014/main" id="{1B672EC4-E463-4EA9-B765-0146479B6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3719" y="1949504"/>
            <a:ext cx="914400" cy="914400"/>
          </a:xfrm>
          <a:prstGeom prst="rect">
            <a:avLst/>
          </a:prstGeom>
        </p:spPr>
      </p:pic>
      <p:pic>
        <p:nvPicPr>
          <p:cNvPr id="9" name="Graphic 8" descr="Kunstenaar">
            <a:extLst>
              <a:ext uri="{FF2B5EF4-FFF2-40B4-BE49-F238E27FC236}">
                <a16:creationId xmlns:a16="http://schemas.microsoft.com/office/drawing/2014/main" id="{EB3D7ECF-1963-4652-B8F3-0C066521D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7070" y="3011969"/>
            <a:ext cx="711740" cy="711740"/>
          </a:xfrm>
          <a:prstGeom prst="rect">
            <a:avLst/>
          </a:prstGeom>
        </p:spPr>
      </p:pic>
      <p:pic>
        <p:nvPicPr>
          <p:cNvPr id="11" name="Graphic 10" descr="Registreren">
            <a:extLst>
              <a:ext uri="{FF2B5EF4-FFF2-40B4-BE49-F238E27FC236}">
                <a16:creationId xmlns:a16="http://schemas.microsoft.com/office/drawing/2014/main" id="{C7B349C1-9DEC-4C3A-AFEB-5E8233CD5E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0316" y="4004478"/>
            <a:ext cx="611509" cy="611509"/>
          </a:xfrm>
          <a:prstGeom prst="rect">
            <a:avLst/>
          </a:prstGeom>
        </p:spPr>
      </p:pic>
      <p:pic>
        <p:nvPicPr>
          <p:cNvPr id="13" name="Graphic 12" descr="Vetplant">
            <a:extLst>
              <a:ext uri="{FF2B5EF4-FFF2-40B4-BE49-F238E27FC236}">
                <a16:creationId xmlns:a16="http://schemas.microsoft.com/office/drawing/2014/main" id="{9CDE4F3A-CA10-49B0-AA82-7090B993BC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1686" y="4001797"/>
            <a:ext cx="611510" cy="611510"/>
          </a:xfrm>
          <a:prstGeom prst="rect">
            <a:avLst/>
          </a:prstGeom>
        </p:spPr>
      </p:pic>
      <p:pic>
        <p:nvPicPr>
          <p:cNvPr id="15" name="Graphic 14" descr="Bloemen in pot">
            <a:extLst>
              <a:ext uri="{FF2B5EF4-FFF2-40B4-BE49-F238E27FC236}">
                <a16:creationId xmlns:a16="http://schemas.microsoft.com/office/drawing/2014/main" id="{3E6DD535-0787-4F98-A01A-39B2C2B711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91410" y="3901567"/>
            <a:ext cx="711740" cy="711740"/>
          </a:xfrm>
          <a:prstGeom prst="rect">
            <a:avLst/>
          </a:prstGeom>
        </p:spPr>
      </p:pic>
      <p:pic>
        <p:nvPicPr>
          <p:cNvPr id="19" name="Graphic 18" descr="Marketing">
            <a:extLst>
              <a:ext uri="{FF2B5EF4-FFF2-40B4-BE49-F238E27FC236}">
                <a16:creationId xmlns:a16="http://schemas.microsoft.com/office/drawing/2014/main" id="{F06464FD-7868-4AEA-AA2F-E37B6AAF6C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80453" y="5014525"/>
            <a:ext cx="914400" cy="81226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15C3F83-8FE5-4B5D-A625-BA035A3E03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246233" y="5015947"/>
            <a:ext cx="91440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895F5-D55C-46B1-9B56-B993A8AC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88" y="0"/>
            <a:ext cx="10515600" cy="1325563"/>
          </a:xfrm>
        </p:spPr>
        <p:txBody>
          <a:bodyPr/>
          <a:lstStyle/>
          <a:p>
            <a:r>
              <a:rPr lang="nl-NL" dirty="0"/>
              <a:t>Doelen die je volgend jaar wil bereiken …..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24ED43-484C-42A5-9905-5CEF4A09B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8" y="1825625"/>
            <a:ext cx="8816164" cy="46815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Laat je helpen door deze vragen: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Hoe ziet voor jou komend schooljaar eruit?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Wanneer is het komende schooljaar voor jou geslaagd?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Welke soort projecten hoop je dat er komen?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Wat wil je aan het einde van schooljaar twee kunnen </a:t>
            </a:r>
          </a:p>
          <a:p>
            <a:pPr marL="0" lvl="0" indent="0">
              <a:buNone/>
            </a:pP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(wat je nu nog lastig vindt)?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 welke manier wil jij begeleid worden?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Hoe wil jij dat je onderwijs aangeboden wordt?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Wat verwacht je dit jaar van je coach?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nl-N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Wat voor BPV wil je gaan lopen?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AA27D0FD-DFA6-4628-BADF-5D84D02FFB0F}"/>
              </a:ext>
            </a:extLst>
          </p:cNvPr>
          <p:cNvSpPr/>
          <p:nvPr/>
        </p:nvSpPr>
        <p:spPr>
          <a:xfrm rot="1627915">
            <a:off x="8676345" y="809921"/>
            <a:ext cx="3276298" cy="2761320"/>
          </a:xfrm>
          <a:prstGeom prst="cloudCallout">
            <a:avLst>
              <a:gd name="adj1" fmla="val -17670"/>
              <a:gd name="adj2" fmla="val 86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/>
              <a:t>Uitwerking zelf bedenken</a:t>
            </a:r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FB97993C-1B62-4BBC-B308-01321049103C}"/>
              </a:ext>
            </a:extLst>
          </p:cNvPr>
          <p:cNvSpPr/>
          <p:nvPr/>
        </p:nvSpPr>
        <p:spPr>
          <a:xfrm>
            <a:off x="8226970" y="1651997"/>
            <a:ext cx="584791" cy="476338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0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4190F-14F8-43D6-856B-8C0AEF40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nl-NL" sz="5000" dirty="0">
                <a:solidFill>
                  <a:schemeClr val="bg1"/>
                </a:solidFill>
              </a:rPr>
              <a:t>3.4 </a:t>
            </a:r>
            <a:r>
              <a:rPr lang="nl-NL" sz="5000" dirty="0" err="1">
                <a:solidFill>
                  <a:schemeClr val="bg1"/>
                </a:solidFill>
              </a:rPr>
              <a:t>Top-stukken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8F3CE1-1F57-4BC1-A96A-FF40E2AD2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4" r="3969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629235-9C5A-4853-B630-5EE65C55A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5" y="3146400"/>
            <a:ext cx="4823181" cy="2682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>
                    <a:alpha val="80000"/>
                  </a:schemeClr>
                </a:solidFill>
              </a:rPr>
              <a:t>Beschrijving </a:t>
            </a:r>
            <a:r>
              <a:rPr lang="nl-NL" dirty="0" err="1">
                <a:solidFill>
                  <a:schemeClr val="bg1">
                    <a:alpha val="80000"/>
                  </a:schemeClr>
                </a:solidFill>
              </a:rPr>
              <a:t>TOP-stukken</a:t>
            </a:r>
            <a:endParaRPr lang="nl-NL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nl-NL" dirty="0">
                <a:solidFill>
                  <a:schemeClr val="bg1">
                    <a:alpha val="80000"/>
                  </a:schemeClr>
                </a:solidFill>
              </a:rPr>
              <a:t>Matrix werkprocessen</a:t>
            </a:r>
          </a:p>
          <a:p>
            <a:r>
              <a:rPr lang="nl-NL" dirty="0">
                <a:solidFill>
                  <a:schemeClr val="bg1">
                    <a:alpha val="80000"/>
                  </a:schemeClr>
                </a:solidFill>
              </a:rPr>
              <a:t>Ontbrekende werkprocessen</a:t>
            </a:r>
          </a:p>
        </p:txBody>
      </p:sp>
    </p:spTree>
    <p:extLst>
      <p:ext uri="{BB962C8B-B14F-4D97-AF65-F5344CB8AC3E}">
        <p14:creationId xmlns:p14="http://schemas.microsoft.com/office/powerpoint/2010/main" val="180681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07C18-741D-476A-8FA2-90E7F57B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825" y="289247"/>
            <a:ext cx="5423225" cy="1454051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00"/>
                </a:solidFill>
              </a:rPr>
              <a:t>Beschrijf je topstukken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0823C8-9064-468B-BD5E-B74AF11C3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976" r="950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2B04D2-8972-4DB8-8627-6D093375F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81" y="1940077"/>
            <a:ext cx="6584331" cy="4628675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Algemene beschrijving van jouw TOP-stuk. 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 Korte omschrijving</a:t>
            </a:r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	         (bijv. verkoopgesprek, bruidsboeket enz.)  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 W</a:t>
            </a:r>
            <a:r>
              <a:rPr lang="nl-NL" dirty="0">
                <a:solidFill>
                  <a:srgbClr val="000000"/>
                </a:solidFill>
              </a:rPr>
              <a:t>aar uitgevoerd 			      	      </a:t>
            </a:r>
            <a:r>
              <a:rPr lang="nl-NL" sz="2000" dirty="0">
                <a:solidFill>
                  <a:srgbClr val="000000"/>
                </a:solidFill>
              </a:rPr>
              <a:t>(school/werk/BPV/anders)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Beschrijving TOP-stuk n.a.v. loopbaancompetenties </a:t>
            </a:r>
            <a:r>
              <a:rPr lang="nl-NL" sz="2000" dirty="0">
                <a:solidFill>
                  <a:srgbClr val="000000"/>
                </a:solidFill>
              </a:rPr>
              <a:t>(volgende dia) </a:t>
            </a:r>
          </a:p>
        </p:txBody>
      </p:sp>
    </p:spTree>
    <p:extLst>
      <p:ext uri="{BB962C8B-B14F-4D97-AF65-F5344CB8AC3E}">
        <p14:creationId xmlns:p14="http://schemas.microsoft.com/office/powerpoint/2010/main" val="254685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C6F16-7A8E-468D-9C73-869A5D046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3" y="349321"/>
            <a:ext cx="12037888" cy="627750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dirty="0"/>
              <a:t> </a:t>
            </a:r>
            <a:r>
              <a:rPr lang="nl-NL" i="1" dirty="0">
                <a:solidFill>
                  <a:schemeClr val="accent1"/>
                </a:solidFill>
              </a:rPr>
              <a:t>Kwaliteitenreflectie:</a:t>
            </a:r>
            <a:r>
              <a:rPr lang="nl-NL" dirty="0"/>
              <a:t>  Welke kwaliteiten laat je zien in dit TOP-stuk? </a:t>
            </a:r>
          </a:p>
          <a:p>
            <a:pPr marL="0" indent="0">
              <a:buNone/>
            </a:pPr>
            <a:r>
              <a:rPr lang="nl-NL" dirty="0"/>
              <a:t>				</a:t>
            </a:r>
            <a:r>
              <a:rPr lang="nl-NL" sz="2000" dirty="0"/>
              <a:t>(gesprekstechnieken, vaktechniek, e.d.)</a:t>
            </a:r>
          </a:p>
          <a:p>
            <a:pPr marL="0" indent="0">
              <a:buNone/>
            </a:pPr>
            <a:r>
              <a:rPr lang="nl-NL" dirty="0"/>
              <a:t>2.  </a:t>
            </a:r>
            <a:r>
              <a:rPr lang="nl-NL" i="1" dirty="0">
                <a:solidFill>
                  <a:schemeClr val="accent1"/>
                </a:solidFill>
              </a:rPr>
              <a:t>Motievenreflectie: </a:t>
            </a:r>
            <a:r>
              <a:rPr lang="nl-NL" dirty="0"/>
              <a:t>	Wat vond je leuk om te doen in het TOP-stuk? 					Waarom ben je trots op dit TOP-stuk? </a:t>
            </a:r>
          </a:p>
          <a:p>
            <a:pPr marL="0" indent="0">
              <a:buNone/>
            </a:pPr>
            <a:r>
              <a:rPr lang="nl-NL" dirty="0"/>
              <a:t>3. </a:t>
            </a:r>
            <a:r>
              <a:rPr lang="nl-NL" i="1" dirty="0">
                <a:solidFill>
                  <a:schemeClr val="accent1"/>
                </a:solidFill>
              </a:rPr>
              <a:t>Werkexploratie:</a:t>
            </a:r>
            <a:r>
              <a:rPr lang="nl-NL" dirty="0"/>
              <a:t> 	Op welke manier zou je TOP-stuk in je toekomstige werk 				passen? Waar zou je dan kunnen werken? </a:t>
            </a:r>
          </a:p>
          <a:p>
            <a:pPr marL="0" indent="0">
              <a:buNone/>
            </a:pPr>
            <a:r>
              <a:rPr lang="nl-NL" dirty="0"/>
              <a:t>			</a:t>
            </a:r>
            <a:r>
              <a:rPr lang="nl-NL" sz="2000" dirty="0"/>
              <a:t>(bijv. verkoopgesprek &gt; studie communicatie)</a:t>
            </a:r>
          </a:p>
          <a:p>
            <a:pPr marL="0" indent="0">
              <a:buNone/>
            </a:pPr>
            <a:r>
              <a:rPr lang="nl-NL" dirty="0"/>
              <a:t>4. </a:t>
            </a:r>
            <a:r>
              <a:rPr lang="nl-NL" i="1" dirty="0">
                <a:solidFill>
                  <a:schemeClr val="accent1"/>
                </a:solidFill>
              </a:rPr>
              <a:t>Loopbaansturing: </a:t>
            </a:r>
            <a:r>
              <a:rPr lang="nl-NL" dirty="0"/>
              <a:t>	Welke concrete stappen ga je zetten om dat voor elkaar 				te krijgen voor de verre en nabije toekomst? </a:t>
            </a:r>
          </a:p>
          <a:p>
            <a:pPr marL="0" indent="0">
              <a:buNone/>
            </a:pPr>
            <a:r>
              <a:rPr lang="nl-NL" dirty="0"/>
              <a:t>				</a:t>
            </a:r>
            <a:r>
              <a:rPr lang="nl-NL" sz="2000" dirty="0"/>
              <a:t>(diploma niv.3, open dag bezoeken, meeloopdag/student-info, inschrijven)</a:t>
            </a:r>
          </a:p>
          <a:p>
            <a:pPr marL="0" indent="0">
              <a:buNone/>
            </a:pPr>
            <a:r>
              <a:rPr lang="nl-NL" dirty="0"/>
              <a:t>5. </a:t>
            </a:r>
            <a:r>
              <a:rPr lang="nl-NL" i="1" dirty="0">
                <a:solidFill>
                  <a:schemeClr val="accent1"/>
                </a:solidFill>
              </a:rPr>
              <a:t>Netwerken:</a:t>
            </a:r>
            <a:r>
              <a:rPr lang="nl-NL" dirty="0"/>
              <a:t>  Welke contacten deed je op bij het werken aan het TOP-stuk? </a:t>
            </a:r>
          </a:p>
          <a:p>
            <a:pPr marL="0" indent="0">
              <a:buNone/>
            </a:pPr>
            <a:r>
              <a:rPr lang="nl-NL" dirty="0"/>
              <a:t>		     Wie zouden je kunnen helpen om je plannen waar te maken? </a:t>
            </a:r>
          </a:p>
          <a:p>
            <a:pPr marL="0" indent="0">
              <a:buNone/>
            </a:pPr>
            <a:r>
              <a:rPr lang="nl-NL" dirty="0"/>
              <a:t>		     </a:t>
            </a:r>
            <a:r>
              <a:rPr lang="nl-NL" sz="2000" dirty="0"/>
              <a:t>(ouders/familie, vrienden, coach, BPV-begeleider, decaan, studiebegeleider opleiding)</a:t>
            </a:r>
          </a:p>
        </p:txBody>
      </p:sp>
    </p:spTree>
    <p:extLst>
      <p:ext uri="{BB962C8B-B14F-4D97-AF65-F5344CB8AC3E}">
        <p14:creationId xmlns:p14="http://schemas.microsoft.com/office/powerpoint/2010/main" val="356788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A01C3-B71E-4619-AD15-2354FC8A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811" y="338043"/>
            <a:ext cx="5720189" cy="1450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Matrix van werkprocessen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A182B6-CBF3-4A25-B71F-9C8F16DD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8" r="7464"/>
          <a:stretch/>
        </p:blipFill>
        <p:spPr>
          <a:xfrm>
            <a:off x="-407521" y="590245"/>
            <a:ext cx="6595989" cy="5841379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758C0D-3972-49A4-8805-FD43B80D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396" y="2126751"/>
            <a:ext cx="5254179" cy="4438437"/>
          </a:xfrm>
        </p:spPr>
        <p:txBody>
          <a:bodyPr>
            <a:normAutofit/>
          </a:bodyPr>
          <a:lstStyle/>
          <a:p>
            <a:r>
              <a:rPr lang="nl-NL" dirty="0"/>
              <a:t>Vul bij elk TOP-stuk passende werkprocessen in.</a:t>
            </a:r>
          </a:p>
          <a:p>
            <a:endParaRPr lang="nl-NL" sz="600" dirty="0"/>
          </a:p>
          <a:p>
            <a:r>
              <a:rPr lang="nl-NL" dirty="0"/>
              <a:t>Gebruik de matrix.</a:t>
            </a:r>
          </a:p>
          <a:p>
            <a:endParaRPr lang="nl-NL" sz="600" dirty="0"/>
          </a:p>
          <a:p>
            <a:r>
              <a:rPr lang="nl-NL" dirty="0"/>
              <a:t>Wanneer een werkproces niet in de matrix aan bod komt beschrijf dan apart hoe je aan het werkproces gewerkt hebt het afgelopen jaar. </a:t>
            </a:r>
            <a:r>
              <a:rPr lang="nl-NL" sz="1800" dirty="0"/>
              <a:t>(bijv. op BPV, werk, school)</a:t>
            </a:r>
          </a:p>
        </p:txBody>
      </p:sp>
    </p:spTree>
    <p:extLst>
      <p:ext uri="{BB962C8B-B14F-4D97-AF65-F5344CB8AC3E}">
        <p14:creationId xmlns:p14="http://schemas.microsoft.com/office/powerpoint/2010/main" val="607457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5E1A2-5733-4F65-9A9F-A6D3246D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Werkprocessen: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EB1902F6-567F-441A-B53F-8F778FDF0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987679"/>
              </p:ext>
            </p:extLst>
          </p:nvPr>
        </p:nvGraphicFramePr>
        <p:xfrm>
          <a:off x="393405" y="1633591"/>
          <a:ext cx="11504069" cy="4862901"/>
        </p:xfrm>
        <a:graphic>
          <a:graphicData uri="http://schemas.openxmlformats.org/drawingml/2006/table">
            <a:tbl>
              <a:tblPr firstRow="1" firstCol="1" bandRow="1"/>
              <a:tblGrid>
                <a:gridCol w="5151523">
                  <a:extLst>
                    <a:ext uri="{9D8B030D-6E8A-4147-A177-3AD203B41FA5}">
                      <a16:colId xmlns:a16="http://schemas.microsoft.com/office/drawing/2014/main" val="804388328"/>
                    </a:ext>
                  </a:extLst>
                </a:gridCol>
                <a:gridCol w="2277805">
                  <a:extLst>
                    <a:ext uri="{9D8B030D-6E8A-4147-A177-3AD203B41FA5}">
                      <a16:colId xmlns:a16="http://schemas.microsoft.com/office/drawing/2014/main" val="3626081201"/>
                    </a:ext>
                  </a:extLst>
                </a:gridCol>
                <a:gridCol w="2277805">
                  <a:extLst>
                    <a:ext uri="{9D8B030D-6E8A-4147-A177-3AD203B41FA5}">
                      <a16:colId xmlns:a16="http://schemas.microsoft.com/office/drawing/2014/main" val="1494399713"/>
                    </a:ext>
                  </a:extLst>
                </a:gridCol>
                <a:gridCol w="1796936">
                  <a:extLst>
                    <a:ext uri="{9D8B030D-6E8A-4147-A177-3AD203B41FA5}">
                      <a16:colId xmlns:a16="http://schemas.microsoft.com/office/drawing/2014/main" val="184829207"/>
                    </a:ext>
                  </a:extLst>
                </a:gridCol>
              </a:tblGrid>
              <a:tr h="356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Topstuk 1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Topstuk 2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Topstuk 3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734002"/>
                  </a:ext>
                </a:extLst>
              </a:tr>
              <a:tr h="393188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Maken en verkopen van groene arrangementen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989346"/>
                  </a:ext>
                </a:extLst>
              </a:tr>
              <a:tr h="71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Maakt bloemwerk, groene decoraties en/of presentaties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316256"/>
                  </a:ext>
                </a:extLst>
              </a:tr>
              <a:tr h="5620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Verzorgt groene producten en natuurlijke materialen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428528"/>
                  </a:ext>
                </a:extLst>
              </a:tr>
              <a:tr h="601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Verzorgt de winkel-/productpresentatie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02592"/>
                  </a:ext>
                </a:extLst>
              </a:tr>
              <a:tr h="6099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Informeert en adviseert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33222"/>
                  </a:ext>
                </a:extLst>
              </a:tr>
              <a:tr h="432398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Uitvoeren werkzaamheden rondom de verkoop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03346"/>
                  </a:ext>
                </a:extLst>
              </a:tr>
              <a:tr h="481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Ontvangt en verwerkt producten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80017"/>
                  </a:ext>
                </a:extLst>
              </a:tr>
              <a:tr h="713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Handelt de verkoop af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789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072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F9D3E019-3475-4265-8FD7-FCED7F065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78" y="681036"/>
            <a:ext cx="7975472" cy="5804824"/>
          </a:xfrm>
          <a:prstGeom prst="rect">
            <a:avLst/>
          </a:prstGeom>
        </p:spPr>
      </p:pic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E03EB7-2759-4A99-A3E8-84845F99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Kerntaken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werkprocessen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614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C6BBDE-6233-4DAA-A47D-102F30F9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96" y="584791"/>
            <a:ext cx="10032456" cy="57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8776E6-6C1F-495F-9D4A-58D57EACE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10" y="1078208"/>
            <a:ext cx="9503822" cy="52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14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8B4D5-CB41-4E67-A751-D9CAB906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324029"/>
            <a:ext cx="6151981" cy="1062982"/>
          </a:xfrm>
        </p:spPr>
        <p:txBody>
          <a:bodyPr>
            <a:normAutofit fontScale="90000"/>
          </a:bodyPr>
          <a:lstStyle/>
          <a:p>
            <a:r>
              <a:rPr kumimoji="0" lang="nl-NL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Het CGI </a:t>
            </a:r>
            <a:br>
              <a:rPr kumimoji="0" lang="nl-NL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l-NL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= Criterium Gerich</a:t>
            </a:r>
            <a:r>
              <a:rPr lang="nl-NL" sz="3000" b="1" kern="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Interview </a:t>
            </a:r>
            <a:br>
              <a:rPr kumimoji="0" lang="nl-NL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l-NL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kumimoji="0" lang="nl-NL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Vraaggesprek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jou en een assessor.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DC7481-E67C-40C1-A4F3-B10C1F060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8" r="4261" b="-1"/>
          <a:stretch/>
        </p:blipFill>
        <p:spPr>
          <a:xfrm>
            <a:off x="184935" y="2075380"/>
            <a:ext cx="4547232" cy="3960688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6448B55-11B3-44D2-8F1F-66DCE38913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00773" y="1512869"/>
            <a:ext cx="7219307" cy="5345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Intekenen</a:t>
            </a:r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bij één assessor </a:t>
            </a:r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zelf verantwoordelijk </a:t>
            </a:r>
            <a:r>
              <a:rPr lang="nl-NL" sz="3200" b="1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!!</a:t>
            </a:r>
          </a:p>
          <a:p>
            <a:endParaRPr lang="nl-NL" sz="11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levert je totale IBM portfolio en talentportfolio </a:t>
            </a:r>
            <a:r>
              <a:rPr lang="nl-NL" sz="32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digitaal</a:t>
            </a:r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op tijd in bij de assessor </a:t>
            </a:r>
            <a:r>
              <a:rPr lang="nl-NL" sz="1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(waar je bij ingetekend hebt)</a:t>
            </a:r>
            <a:r>
              <a:rPr lang="nl-NL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nl-NL" sz="11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 het bestand </a:t>
            </a:r>
            <a:r>
              <a:rPr lang="nl-NL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 en geef het de juiste naam:</a:t>
            </a:r>
          </a:p>
          <a:p>
            <a:pPr marL="0" indent="0">
              <a:buNone/>
            </a:pPr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nl-NL" sz="3200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IBM+talentportfolio-studentnr-achternaam-datum</a:t>
            </a:r>
            <a:r>
              <a:rPr lang="nl-NL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nl-NL" sz="7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goedkeuring van je portfolio, is het tijd voor je </a:t>
            </a:r>
            <a:r>
              <a:rPr lang="nl-NL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CGI</a:t>
            </a:r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nl-NL" sz="11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Vraaggesprek voor toelichting en eventueel aanvulling van je portfolio </a:t>
            </a:r>
          </a:p>
          <a:p>
            <a:endParaRPr lang="nl-NL" sz="11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assessor stelt vragen voor een zo compleet mogelijk beeld van jouw persoonlijke ontwikkeling. </a:t>
            </a:r>
          </a:p>
          <a:p>
            <a:endParaRPr lang="nl-NL" sz="11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gesprek duurt 15 minuten </a:t>
            </a:r>
            <a:r>
              <a:rPr lang="nl-NL" sz="2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(+5 minuten invullen beoordeling)</a:t>
            </a:r>
            <a:r>
              <a:rPr lang="nl-NL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Na het CGI terugkoppeling van de assessor. </a:t>
            </a:r>
          </a:p>
        </p:txBody>
      </p:sp>
    </p:spTree>
    <p:extLst>
      <p:ext uri="{BB962C8B-B14F-4D97-AF65-F5344CB8AC3E}">
        <p14:creationId xmlns:p14="http://schemas.microsoft.com/office/powerpoint/2010/main" val="141819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058E6A-EDD5-4AA1-83AC-964B8441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77" y="386829"/>
            <a:ext cx="9770022" cy="936740"/>
          </a:xfrm>
        </p:spPr>
        <p:txBody>
          <a:bodyPr>
            <a:normAutofit/>
          </a:bodyPr>
          <a:lstStyle/>
          <a:p>
            <a:r>
              <a:rPr lang="nl-NL" sz="4500" b="1" dirty="0"/>
              <a:t>1. Bloem-portfolio &amp; logboek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C0F072-888F-46A2-A91A-A3F25409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77" y="1799728"/>
            <a:ext cx="7113222" cy="4878474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nl-NL" sz="4000" dirty="0"/>
              <a:t>Doel: </a:t>
            </a:r>
          </a:p>
          <a:p>
            <a:pPr marL="0" indent="0">
              <a:buNone/>
            </a:pPr>
            <a:r>
              <a:rPr lang="nl-NL" sz="4000" dirty="0"/>
              <a:t>    Vastleggen ontwikkeling praktische vaardigheden</a:t>
            </a:r>
          </a:p>
          <a:p>
            <a:pPr marL="0" indent="0">
              <a:buNone/>
            </a:pPr>
            <a:r>
              <a:rPr lang="nl-NL" sz="4000" dirty="0"/>
              <a:t>    Naslagwerk, hulpmiddel solliciteren</a:t>
            </a:r>
          </a:p>
          <a:p>
            <a:pPr marL="0" indent="0">
              <a:buNone/>
            </a:pPr>
            <a:r>
              <a:rPr lang="nl-NL" sz="4000" dirty="0">
                <a:cs typeface="Calibri" panose="020F0502020204030204"/>
              </a:rPr>
              <a:t>   </a:t>
            </a:r>
          </a:p>
          <a:p>
            <a:r>
              <a:rPr lang="nl-NL" sz="4000" dirty="0">
                <a:cs typeface="Calibri" panose="020F0502020204030204"/>
              </a:rPr>
              <a:t>Logboekje:</a:t>
            </a:r>
          </a:p>
          <a:p>
            <a:pPr marL="0" indent="0">
              <a:buNone/>
            </a:pPr>
            <a:r>
              <a:rPr lang="nl-NL" sz="4000" dirty="0">
                <a:cs typeface="Calibri" panose="020F0502020204030204"/>
              </a:rPr>
              <a:t>    Compleet -alle opdrachten schooljaar-   </a:t>
            </a:r>
          </a:p>
          <a:p>
            <a:pPr marL="0" indent="0">
              <a:buNone/>
            </a:pPr>
            <a:r>
              <a:rPr lang="nl-NL" sz="4000" dirty="0">
                <a:cs typeface="Calibri" panose="020F0502020204030204"/>
              </a:rPr>
              <a:t>    Opdrachtbeschrijving/werkwijze, foto’s, materialenlijst</a:t>
            </a:r>
          </a:p>
          <a:p>
            <a:pPr marL="0" indent="0">
              <a:buNone/>
            </a:pPr>
            <a:r>
              <a:rPr lang="nl-NL" sz="4000" dirty="0">
                <a:cs typeface="Calibri" panose="020F0502020204030204"/>
              </a:rPr>
              <a:t>    (Latijnse namen), inspiratiebronnen, evaluatie docent,</a:t>
            </a:r>
          </a:p>
          <a:p>
            <a:pPr marL="0" indent="0">
              <a:buNone/>
            </a:pPr>
            <a:r>
              <a:rPr lang="nl-NL" sz="4000" dirty="0">
                <a:cs typeface="Calibri" panose="020F0502020204030204"/>
              </a:rPr>
              <a:t>    eigen evaluatie.</a:t>
            </a:r>
          </a:p>
          <a:p>
            <a:pPr marL="0" indent="0">
              <a:buNone/>
            </a:pPr>
            <a:endParaRPr lang="nl-NL" sz="4000" dirty="0">
              <a:cs typeface="Calibri" panose="020F0502020204030204"/>
            </a:endParaRPr>
          </a:p>
          <a:p>
            <a:r>
              <a:rPr lang="nl-NL" sz="4000" dirty="0">
                <a:cs typeface="Calibri" panose="020F0502020204030204"/>
              </a:rPr>
              <a:t>Portfolio: </a:t>
            </a:r>
          </a:p>
          <a:p>
            <a:pPr marL="0" indent="0">
              <a:buNone/>
            </a:pPr>
            <a:r>
              <a:rPr lang="nl-NL" sz="4000" dirty="0">
                <a:cs typeface="Calibri" panose="020F0502020204030204"/>
              </a:rPr>
              <a:t>    De mooiste foto's vastleggen op een representatieve</a:t>
            </a:r>
          </a:p>
          <a:p>
            <a:pPr marL="0" indent="0">
              <a:buNone/>
            </a:pPr>
            <a:r>
              <a:rPr lang="nl-NL" sz="4000" dirty="0">
                <a:cs typeface="Calibri" panose="020F0502020204030204"/>
              </a:rPr>
              <a:t>    manier; in een boekje, Instagram of andere manier naar </a:t>
            </a:r>
          </a:p>
          <a:p>
            <a:pPr marL="0" indent="0">
              <a:buNone/>
            </a:pPr>
            <a:r>
              <a:rPr lang="nl-NL" sz="4000" dirty="0">
                <a:cs typeface="Calibri" panose="020F0502020204030204"/>
              </a:rPr>
              <a:t>    keuze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9BE6BF-6210-45BB-AE50-90A0BBCAE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362" y="3179105"/>
            <a:ext cx="3482910" cy="1741454"/>
          </a:xfrm>
          <a:prstGeom prst="rect">
            <a:avLst/>
          </a:prstGeo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4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E7EC4-8920-47F1-B9D8-D91146C6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493160"/>
            <a:ext cx="4704295" cy="6140115"/>
          </a:xfr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mogelijke resultaten van CGI: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IBM behaald. Je bent dan klaar </a:t>
            </a:r>
          </a:p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IBM nog niet behaald;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een aanpassing kun je het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IBM alsnog afsluiten.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maakt direct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inleverafsprake</a:t>
            </a: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IBM niet behaald;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herkansing voor je gehele IBM.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je hoort direct aan welke eisen het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dient te voldoen.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Je maakt direct inleverafspraken +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datum CGI.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897606-001B-4352-A8BC-80591ECB8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2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3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DDD6E-E792-4953-9CF7-6927CE3C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30203"/>
            <a:ext cx="10515600" cy="1325563"/>
          </a:xfrm>
        </p:spPr>
        <p:txBody>
          <a:bodyPr/>
          <a:lstStyle/>
          <a:p>
            <a:pPr marL="228600" lvl="0" indent="-228600">
              <a:spcBef>
                <a:spcPts val="200"/>
              </a:spcBef>
            </a:pPr>
            <a:r>
              <a:rPr lang="nl-NL" sz="3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Belangrijke punten rondom het CGI</a:t>
            </a:r>
            <a:br>
              <a:rPr lang="nl-NL" sz="1800" b="1" dirty="0">
                <a:solidFill>
                  <a:srgbClr val="E600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C6444A-5A95-42FC-A17E-A0A7EC3C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817" y="2513993"/>
            <a:ext cx="10090079" cy="3547759"/>
          </a:xfrm>
        </p:spPr>
        <p:txBody>
          <a:bodyPr/>
          <a:lstStyle/>
          <a:p>
            <a:pPr marL="0" lvl="0" indent="0">
              <a:buNone/>
            </a:pPr>
            <a:endParaRPr lang="nl-NL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hoort uiterlijk één werkdag van tevoren of je op gesprek mag 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(als je CGI op woensdag is, hoor je uiterlijk maandag 23:59 of je wel of niet op gesprek mag)</a:t>
            </a: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hebt altijd recht op 20 minuten vraaggesprek.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hebt altijd recht op een terugkoppeling op je portfolio.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hebt altijd recht op een herkansing.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hebt altijd recht op een second opinion van je portfolio.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832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107F10-8FA8-4B09-8F89-426B36907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381" y="130664"/>
            <a:ext cx="5931465" cy="67595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276737-3DDF-4D23-8F3C-6BB2DC562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58" y="1564134"/>
            <a:ext cx="3861370" cy="37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4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C77E0C68-EEC3-468B-BD58-84E9190E9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298" y="873283"/>
            <a:ext cx="5406970" cy="285930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A34549-25CC-49C7-A941-A3347C2D3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86" y="1674"/>
            <a:ext cx="5103388" cy="67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7188D2-CA8B-4835-88A9-2B99B3EA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1" y="203269"/>
            <a:ext cx="10515600" cy="1325563"/>
          </a:xfrm>
        </p:spPr>
        <p:txBody>
          <a:bodyPr>
            <a:normAutofit/>
          </a:bodyPr>
          <a:lstStyle/>
          <a:p>
            <a:r>
              <a:rPr lang="nl-NL" sz="4500" b="1" dirty="0"/>
              <a:t>2.  Talentlogboek &amp; talentportfolio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2AACD-477C-40B9-BFD9-B7870DAE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6" y="1732100"/>
            <a:ext cx="6986428" cy="439129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nl-NL" sz="2200" u="sng" dirty="0"/>
              <a:t>Doel 1: </a:t>
            </a:r>
          </a:p>
          <a:p>
            <a:pPr marL="0" indent="0">
              <a:buNone/>
            </a:pPr>
            <a:r>
              <a:rPr lang="nl-NL" sz="2200" dirty="0"/>
              <a:t>De student geeft een </a:t>
            </a:r>
            <a:r>
              <a:rPr lang="nl-NL" sz="2200" dirty="0">
                <a:highlight>
                  <a:srgbClr val="FFFF00"/>
                </a:highlight>
              </a:rPr>
              <a:t>eigen invulling </a:t>
            </a:r>
            <a:r>
              <a:rPr lang="nl-NL" sz="2200" dirty="0"/>
              <a:t>aan ‘vrije’ ruimte         in  het rooster en houdt de </a:t>
            </a:r>
            <a:r>
              <a:rPr lang="nl-NL" sz="2200" dirty="0">
                <a:highlight>
                  <a:srgbClr val="FFFF00"/>
                </a:highlight>
              </a:rPr>
              <a:t>ontwikkeling</a:t>
            </a:r>
            <a:r>
              <a:rPr lang="nl-NL" sz="2200" dirty="0"/>
              <a:t> bij in een        talent-logboek/portfolio</a:t>
            </a:r>
          </a:p>
          <a:p>
            <a:r>
              <a:rPr lang="nl-NL" sz="2200" u="sng" dirty="0"/>
              <a:t>Doel 2: </a:t>
            </a:r>
          </a:p>
          <a:p>
            <a:pPr marL="0" indent="0">
              <a:buNone/>
            </a:pPr>
            <a:r>
              <a:rPr lang="nl-NL" sz="2200" dirty="0"/>
              <a:t>De student verkent eigen </a:t>
            </a:r>
            <a:r>
              <a:rPr lang="nl-NL" sz="2200" dirty="0">
                <a:highlight>
                  <a:srgbClr val="FFFF00"/>
                </a:highlight>
              </a:rPr>
              <a:t>leerwensen</a:t>
            </a:r>
            <a:r>
              <a:rPr lang="nl-NL" sz="2200" dirty="0"/>
              <a:t> binnen (of buiten)  het vak. Verdiepen/verbreden.</a:t>
            </a:r>
          </a:p>
          <a:p>
            <a:r>
              <a:rPr lang="nl-NL" sz="2200" u="sng" dirty="0"/>
              <a:t>Doel 3:</a:t>
            </a:r>
          </a:p>
          <a:p>
            <a:pPr marL="0" indent="0">
              <a:buNone/>
            </a:pPr>
            <a:r>
              <a:rPr lang="nl-NL" sz="2200" dirty="0">
                <a:highlight>
                  <a:srgbClr val="FFFF00"/>
                </a:highlight>
              </a:rPr>
              <a:t>Plannen &amp; organiseren</a:t>
            </a:r>
            <a:r>
              <a:rPr lang="nl-NL" sz="2200" dirty="0"/>
              <a:t>: Student werkt per schooljaar meerdere talentactiviteiten uit, minimaal 4                     (1 per periode). In overleg met coach aanpassing mogelijk.</a:t>
            </a:r>
          </a:p>
        </p:txBody>
      </p:sp>
      <p:sp>
        <p:nvSpPr>
          <p:cNvPr id="40" name="Freeform: Shape 34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C49039-95C1-472A-8419-C6A71F52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46" y="2766817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263A0A76-5A1F-44B8-9085-C1B72777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7" t="5581" r="1" b="3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C2109-B5E7-4BE8-8946-D24630A2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6" y="640081"/>
            <a:ext cx="7274103" cy="5785270"/>
          </a:xfrm>
        </p:spPr>
        <p:txBody>
          <a:bodyPr>
            <a:noAutofit/>
          </a:bodyPr>
          <a:lstStyle/>
          <a:p>
            <a:r>
              <a:rPr lang="nl-NL" sz="2100" u="sng" dirty="0"/>
              <a:t>Talentlogboek</a:t>
            </a:r>
            <a:r>
              <a:rPr lang="nl-NL" sz="2100" dirty="0"/>
              <a:t>  (</a:t>
            </a:r>
            <a:r>
              <a:rPr lang="nl-NL" sz="2100" u="sng" dirty="0"/>
              <a:t>vooraf aan de activiteit, doorgeven coach</a:t>
            </a:r>
            <a:r>
              <a:rPr lang="nl-NL" sz="2100" dirty="0"/>
              <a:t>)</a:t>
            </a:r>
          </a:p>
          <a:p>
            <a:pPr marL="0" indent="0">
              <a:buNone/>
            </a:pPr>
            <a:r>
              <a:rPr lang="nl-NL" sz="2100" dirty="0"/>
              <a:t>Voorbereiding op talentactiviteit:</a:t>
            </a:r>
          </a:p>
          <a:p>
            <a:pPr>
              <a:buFontTx/>
              <a:buChar char="-"/>
            </a:pPr>
            <a:r>
              <a:rPr lang="nl-NL" sz="2100" dirty="0"/>
              <a:t>Wat is je leerdoel? Wat wil je bereiken/leren?</a:t>
            </a:r>
          </a:p>
          <a:p>
            <a:pPr>
              <a:buFontTx/>
              <a:buChar char="-"/>
            </a:pPr>
            <a:r>
              <a:rPr lang="nl-NL" sz="2100" dirty="0"/>
              <a:t>Hoe past dit leerdoel bij jouw ontwikkeling? Motivatie keuze?</a:t>
            </a:r>
          </a:p>
          <a:p>
            <a:pPr>
              <a:buFontTx/>
              <a:buChar char="-"/>
            </a:pPr>
            <a:r>
              <a:rPr lang="nl-NL" sz="2100" dirty="0"/>
              <a:t>Hoe ga je het aanpakken? Plannen en organiseren (wie, wat, hoe, wanneer).</a:t>
            </a:r>
          </a:p>
          <a:p>
            <a:pPr>
              <a:buFontTx/>
              <a:buChar char="-"/>
            </a:pPr>
            <a:r>
              <a:rPr lang="nl-NL" sz="2100" dirty="0"/>
              <a:t>Hoeveel tijd verwacht je nodig te hebben?</a:t>
            </a:r>
          </a:p>
          <a:p>
            <a:pPr marL="0" indent="0">
              <a:buNone/>
            </a:pPr>
            <a:endParaRPr lang="nl-NL" sz="2100" dirty="0"/>
          </a:p>
          <a:p>
            <a:r>
              <a:rPr lang="nl-NL" sz="2100" u="sng" dirty="0"/>
              <a:t>Talentportfolio</a:t>
            </a:r>
            <a:r>
              <a:rPr lang="nl-NL" sz="2100" dirty="0"/>
              <a:t>  (feedback, achteraf)</a:t>
            </a:r>
          </a:p>
          <a:p>
            <a:pPr>
              <a:buFontTx/>
              <a:buChar char="-"/>
            </a:pPr>
            <a:r>
              <a:rPr lang="nl-NL" sz="2100" dirty="0"/>
              <a:t>Laten zien wat je activiteit inhoudt (foto’s, film)</a:t>
            </a:r>
          </a:p>
          <a:p>
            <a:pPr>
              <a:buFontTx/>
              <a:buChar char="-"/>
            </a:pPr>
            <a:r>
              <a:rPr lang="nl-NL" sz="2100" dirty="0"/>
              <a:t>Beschrijving wat je activiteit inhoudt</a:t>
            </a:r>
          </a:p>
          <a:p>
            <a:pPr>
              <a:buFontTx/>
              <a:buChar char="-"/>
            </a:pPr>
            <a:r>
              <a:rPr lang="nl-NL" sz="2100" dirty="0"/>
              <a:t>Wat is de opbrengst (gekeken naar je leerdoel en de activiteit), eigen mening</a:t>
            </a:r>
          </a:p>
          <a:p>
            <a:pPr>
              <a:buFontTx/>
              <a:buChar char="-"/>
            </a:pPr>
            <a:r>
              <a:rPr lang="nl-NL" sz="2100" dirty="0"/>
              <a:t>Kun je er iets mee naar de toekomst</a:t>
            </a:r>
          </a:p>
        </p:txBody>
      </p:sp>
    </p:spTree>
    <p:extLst>
      <p:ext uri="{BB962C8B-B14F-4D97-AF65-F5344CB8AC3E}">
        <p14:creationId xmlns:p14="http://schemas.microsoft.com/office/powerpoint/2010/main" val="78893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48D8B3-BD9C-4444-8C8E-52BD35FF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70" y="963507"/>
            <a:ext cx="3921592" cy="4930986"/>
          </a:xfrm>
        </p:spPr>
        <p:txBody>
          <a:bodyPr>
            <a:normAutofit/>
          </a:bodyPr>
          <a:lstStyle/>
          <a:p>
            <a:pPr algn="r"/>
            <a:r>
              <a:rPr lang="nl-NL" sz="4000" b="1" dirty="0">
                <a:solidFill>
                  <a:schemeClr val="accent1"/>
                </a:solidFill>
              </a:rPr>
              <a:t>Suggesties talentontwikkeling  </a:t>
            </a:r>
            <a:br>
              <a:rPr lang="nl-NL" sz="3400" dirty="0">
                <a:solidFill>
                  <a:schemeClr val="accent1"/>
                </a:solidFill>
              </a:rPr>
            </a:br>
            <a:endParaRPr lang="nl-NL" sz="3400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B3754D-E8CC-4F6E-87B1-FBA178708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025" y="1253448"/>
            <a:ext cx="3116759" cy="4520629"/>
          </a:xfrm>
        </p:spPr>
        <p:txBody>
          <a:bodyPr anchor="b">
            <a:normAutofit fontScale="70000" lnSpcReduction="20000"/>
          </a:bodyPr>
          <a:lstStyle/>
          <a:p>
            <a:pPr marL="0" indent="0">
              <a:buNone/>
            </a:pPr>
            <a:r>
              <a:rPr lang="nl-NL" sz="3300" i="1" dirty="0"/>
              <a:t>1. Excursie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2. Workshop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3. Groepsspel/activiteit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4. Gastspreker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5. Job-</a:t>
            </a:r>
            <a:r>
              <a:rPr lang="nl-NL" sz="3300" i="1" dirty="0" err="1"/>
              <a:t>shadow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6. Vrijwilligersactiviteit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7. BPV-selectie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8. Bedrijfsbezoeken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9. Peer-feedback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10. 360 graden feedback</a:t>
            </a:r>
          </a:p>
          <a:p>
            <a:pPr marL="0" indent="0">
              <a:buNone/>
            </a:pPr>
            <a:endParaRPr lang="nl-NL" sz="3600" dirty="0"/>
          </a:p>
          <a:p>
            <a:endParaRPr lang="nl-NL" sz="5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A2B26F-EEC7-4633-A229-32532D50A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6103" y="1472802"/>
            <a:ext cx="3698697" cy="4794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300" i="1" dirty="0"/>
              <a:t>11. Bedrijfspresentatie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12. Bloemsierkunstenaars in de top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13. Interview met collega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14. Bedrijfstak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15. Beurs/evenement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16. Reportage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17. Doorstudeer-opties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18. Artikelpresentatie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19. CAO &amp; beloning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20. Masterclass volgen/tonen</a:t>
            </a:r>
            <a:endParaRPr lang="nl-NL" sz="3300" dirty="0"/>
          </a:p>
          <a:p>
            <a:pPr marL="0" indent="0">
              <a:buNone/>
            </a:pPr>
            <a:r>
              <a:rPr lang="nl-NL" sz="3300" i="1" dirty="0"/>
              <a:t>21. Vrije keuze</a:t>
            </a:r>
            <a:endParaRPr lang="nl-NL" sz="3300" dirty="0"/>
          </a:p>
        </p:txBody>
      </p:sp>
    </p:spTree>
    <p:extLst>
      <p:ext uri="{BB962C8B-B14F-4D97-AF65-F5344CB8AC3E}">
        <p14:creationId xmlns:p14="http://schemas.microsoft.com/office/powerpoint/2010/main" val="260769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25CB-060A-4C8D-857D-0AB09F53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500" b="1" dirty="0"/>
              <a:t>3.  IBM Portfolio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74E04EA-A479-49E1-9530-39945209A9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55" r="-1" b="-1"/>
          <a:stretch/>
        </p:blipFill>
        <p:spPr>
          <a:xfrm>
            <a:off x="482888" y="410969"/>
            <a:ext cx="4532029" cy="3852806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CDC02C-3190-41AB-B923-94171803C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158" y="3008483"/>
            <a:ext cx="5259714" cy="183064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000" dirty="0" err="1"/>
              <a:t>Persoonlijk</a:t>
            </a:r>
            <a:r>
              <a:rPr lang="en-US" sz="3000" dirty="0"/>
              <a:t> </a:t>
            </a:r>
            <a:r>
              <a:rPr lang="en-US" sz="3000" dirty="0" err="1"/>
              <a:t>voorstellen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/>
              <a:t>CV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Ontwikkelboom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/>
              <a:t>TOP-</a:t>
            </a:r>
            <a:r>
              <a:rPr lang="en-US" sz="3000" dirty="0" err="1"/>
              <a:t>stukken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04791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B3ACB3-80C3-431F-A932-FE2B8B4D5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4" r="27266" b="1"/>
          <a:stretch/>
        </p:blipFill>
        <p:spPr>
          <a:xfrm>
            <a:off x="4234050" y="10"/>
            <a:ext cx="795794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72512F-63E2-4E59-A134-F4A44F14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09475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 dirty="0"/>
              <a:t>3.1 </a:t>
            </a:r>
            <a:r>
              <a:rPr lang="en-US" sz="3500" b="1" dirty="0" err="1"/>
              <a:t>Persoonlijk</a:t>
            </a:r>
            <a:r>
              <a:rPr lang="en-US" sz="3500" b="1" dirty="0"/>
              <a:t> </a:t>
            </a:r>
            <a:r>
              <a:rPr lang="en-US" sz="3500" b="1" dirty="0" err="1"/>
              <a:t>voorstellen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6117C2-B21E-41E2-9017-8A91EC130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3" y="2718054"/>
            <a:ext cx="4581051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 err="1"/>
              <a:t>Autobiografisch</a:t>
            </a:r>
            <a:r>
              <a:rPr lang="en-US" sz="3000" dirty="0"/>
              <a:t> </a:t>
            </a:r>
            <a:r>
              <a:rPr lang="en-US" sz="3000" dirty="0" err="1"/>
              <a:t>verhaal</a:t>
            </a:r>
            <a:r>
              <a:rPr lang="en-US" sz="3000" dirty="0"/>
              <a:t>; </a:t>
            </a:r>
            <a:r>
              <a:rPr lang="en-US" sz="3000" dirty="0" err="1"/>
              <a:t>tijdslijn</a:t>
            </a:r>
            <a:r>
              <a:rPr lang="en-US" sz="3000" dirty="0"/>
              <a:t> over </a:t>
            </a:r>
            <a:r>
              <a:rPr lang="en-US" sz="3000" dirty="0" err="1"/>
              <a:t>jezelf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 dirty="0" err="1"/>
              <a:t>Belangrijke</a:t>
            </a:r>
            <a:r>
              <a:rPr lang="en-US" sz="2500" dirty="0"/>
              <a:t> </a:t>
            </a:r>
            <a:r>
              <a:rPr lang="en-US" sz="2500" dirty="0" err="1"/>
              <a:t>gebeurtenissen</a:t>
            </a:r>
            <a:endParaRPr lang="en-US" sz="25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 dirty="0" err="1"/>
              <a:t>Betekenisvolle</a:t>
            </a:r>
            <a:r>
              <a:rPr lang="en-US" sz="2500" dirty="0"/>
              <a:t> </a:t>
            </a:r>
            <a:r>
              <a:rPr lang="en-US" sz="2500" dirty="0" err="1"/>
              <a:t>momenten</a:t>
            </a:r>
            <a:endParaRPr lang="en-US" sz="25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500" dirty="0"/>
              <a:t>Wat </a:t>
            </a:r>
            <a:r>
              <a:rPr lang="en-US" sz="2500" dirty="0" err="1"/>
              <a:t>ervan</a:t>
            </a:r>
            <a:r>
              <a:rPr lang="en-US" sz="2500" dirty="0"/>
              <a:t> </a:t>
            </a:r>
            <a:r>
              <a:rPr lang="en-US" sz="2500" dirty="0" err="1"/>
              <a:t>geleerd</a:t>
            </a:r>
            <a:endParaRPr lang="en-US" sz="25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500" dirty="0"/>
          </a:p>
          <a:p>
            <a:pPr marL="0" indent="0">
              <a:buNone/>
            </a:pP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/>
              <a:t>in lessen </a:t>
            </a:r>
            <a:r>
              <a:rPr lang="en-US" sz="2500" dirty="0" err="1"/>
              <a:t>Nederlands</a:t>
            </a:r>
            <a:endParaRPr lang="en-US" sz="2500" dirty="0"/>
          </a:p>
          <a:p>
            <a:pPr marL="0"/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879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37C5E-AFA7-4469-AA3D-61A5235F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47" y="136107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3.2     CV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3B4DDB-6FA9-450D-84B9-84E11D82E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949" y="1837986"/>
            <a:ext cx="4437107" cy="44589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700" dirty="0"/>
              <a:t>CV = Curriculum Vitae</a:t>
            </a:r>
          </a:p>
          <a:p>
            <a:r>
              <a:rPr lang="en-US" sz="2700" dirty="0" err="1"/>
              <a:t>Betekenis</a:t>
            </a:r>
            <a:r>
              <a:rPr lang="en-US" sz="2700" dirty="0"/>
              <a:t>: </a:t>
            </a:r>
            <a:r>
              <a:rPr lang="en-US" sz="2700" dirty="0" err="1"/>
              <a:t>Levensloop</a:t>
            </a:r>
            <a:endParaRPr lang="en-US" sz="2700" dirty="0"/>
          </a:p>
          <a:p>
            <a:r>
              <a:rPr lang="en-US" sz="2700" dirty="0" err="1"/>
              <a:t>Inhoud</a:t>
            </a:r>
            <a:r>
              <a:rPr lang="en-US" sz="2700" dirty="0"/>
              <a:t>: 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/>
              <a:t>persoonsgegevens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/>
              <a:t>opleiding</a:t>
            </a:r>
            <a:r>
              <a:rPr lang="en-US" sz="2000" dirty="0"/>
              <a:t>(en)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/>
              <a:t>Werkervaring</a:t>
            </a:r>
            <a:r>
              <a:rPr lang="en-US" sz="2000" dirty="0"/>
              <a:t> (</a:t>
            </a:r>
            <a:r>
              <a:rPr lang="en-US" sz="2000" dirty="0" err="1"/>
              <a:t>werk</a:t>
            </a:r>
            <a:r>
              <a:rPr lang="en-US" sz="2000" dirty="0"/>
              <a:t> + BPV)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/>
              <a:t>relevante</a:t>
            </a:r>
            <a:r>
              <a:rPr lang="en-US" sz="2000" dirty="0"/>
              <a:t> hobby/interesses </a:t>
            </a:r>
          </a:p>
          <a:p>
            <a:r>
              <a:rPr lang="en-US" sz="2700" dirty="0"/>
              <a:t>Doel: </a:t>
            </a:r>
            <a:r>
              <a:rPr lang="en-US" sz="2700" dirty="0" err="1"/>
              <a:t>gebruik</a:t>
            </a:r>
            <a:r>
              <a:rPr lang="en-US" sz="2700" dirty="0"/>
              <a:t> </a:t>
            </a:r>
            <a:r>
              <a:rPr lang="en-US" sz="2700" dirty="0" err="1"/>
              <a:t>bij</a:t>
            </a:r>
            <a:r>
              <a:rPr lang="en-US" sz="2700" dirty="0"/>
              <a:t> </a:t>
            </a:r>
            <a:r>
              <a:rPr lang="en-US" sz="2700" dirty="0" err="1"/>
              <a:t>sollicitaties</a:t>
            </a:r>
            <a:endParaRPr lang="en-US" sz="27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Les </a:t>
            </a:r>
            <a:r>
              <a:rPr lang="en-US" sz="2000" dirty="0" err="1">
                <a:sym typeface="Wingdings" panose="05000000000000000000" pitchFamily="2" charset="2"/>
              </a:rPr>
              <a:t>Nederlands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33B17A0-F00C-48AF-9583-ED10AAD7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95" y="807593"/>
            <a:ext cx="4060664" cy="5239568"/>
          </a:xfrm>
          <a:prstGeom prst="rect">
            <a:avLst/>
          </a:prstGeom>
          <a:effectLst/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42BE942-7900-4AC8-9441-D9198BB6FE69}"/>
              </a:ext>
            </a:extLst>
          </p:cNvPr>
          <p:cNvSpPr/>
          <p:nvPr/>
        </p:nvSpPr>
        <p:spPr>
          <a:xfrm>
            <a:off x="7541231" y="1078787"/>
            <a:ext cx="1756881" cy="184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Naam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8ED826D-9C5C-4396-9BA5-D68F9FCBA55F}"/>
              </a:ext>
            </a:extLst>
          </p:cNvPr>
          <p:cNvSpPr/>
          <p:nvPr/>
        </p:nvSpPr>
        <p:spPr>
          <a:xfrm>
            <a:off x="6385195" y="4623371"/>
            <a:ext cx="940279" cy="7808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4335153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1561</Words>
  <Application>Microsoft Office PowerPoint</Application>
  <PresentationFormat>Breedbeeld</PresentationFormat>
  <Paragraphs>281</Paragraphs>
  <Slides>33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Wingdings</vt:lpstr>
      <vt:lpstr>Kantoorthema</vt:lpstr>
      <vt:lpstr>IBM   BG21     Je eigen voortgang zichtbaar maken</vt:lpstr>
      <vt:lpstr>IBM: integraal beoordelingsmoment  Onderdelen: Wie ben ik, wat kan ik, wat wil ik</vt:lpstr>
      <vt:lpstr>1. Bloem-portfolio &amp; logboek</vt:lpstr>
      <vt:lpstr>2.  Talentlogboek &amp; talentportfolio</vt:lpstr>
      <vt:lpstr>PowerPoint-presentatie</vt:lpstr>
      <vt:lpstr>Suggesties talentontwikkeling   </vt:lpstr>
      <vt:lpstr>3.  IBM Portfolio</vt:lpstr>
      <vt:lpstr>3.1 Persoonlijk voorstellen </vt:lpstr>
      <vt:lpstr>3.2     CV </vt:lpstr>
      <vt:lpstr>3.3 Ontwikkelboom         Persoonlijke ontwikkeling in drie delen</vt:lpstr>
      <vt:lpstr>Deel 1:  Reflectie schooljaar</vt:lpstr>
      <vt:lpstr>Deel 2: Kernkwadrant</vt:lpstr>
      <vt:lpstr>Kernkwaliteit</vt:lpstr>
      <vt:lpstr>Valkuil</vt:lpstr>
      <vt:lpstr>Uitdaging</vt:lpstr>
      <vt:lpstr>Allergie</vt:lpstr>
      <vt:lpstr>Voorbeeld uitgewerkt</vt:lpstr>
      <vt:lpstr>2de Voorbeeld uitgewerkt</vt:lpstr>
      <vt:lpstr>Deel 3: Vooruitblik volgend schooljaar </vt:lpstr>
      <vt:lpstr>Doelen die je volgend jaar wil bereiken …..</vt:lpstr>
      <vt:lpstr>3.4 Top-stukken</vt:lpstr>
      <vt:lpstr>Beschrijf je topstukken</vt:lpstr>
      <vt:lpstr>PowerPoint-presentatie</vt:lpstr>
      <vt:lpstr>Matrix van werkprocessen</vt:lpstr>
      <vt:lpstr>Werkprocessen:</vt:lpstr>
      <vt:lpstr>Kerntaken en werkprocessen:</vt:lpstr>
      <vt:lpstr>PowerPoint-presentatie</vt:lpstr>
      <vt:lpstr>PowerPoint-presentatie</vt:lpstr>
      <vt:lpstr>4. Het CGI   = Criterium Gericht Interview     Vraaggesprek met jou en een assessor.</vt:lpstr>
      <vt:lpstr>PowerPoint-presentatie</vt:lpstr>
      <vt:lpstr>Belangrijke punten rondom het CGI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3.3 Ontwikkelboom</dc:title>
  <dc:creator>Inge van Steen</dc:creator>
  <cp:lastModifiedBy>Jacintha Westerink</cp:lastModifiedBy>
  <cp:revision>9</cp:revision>
  <dcterms:created xsi:type="dcterms:W3CDTF">2021-03-09T09:07:32Z</dcterms:created>
  <dcterms:modified xsi:type="dcterms:W3CDTF">2021-12-02T21:44:05Z</dcterms:modified>
</cp:coreProperties>
</file>